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2" r:id="rId3"/>
    <p:sldId id="282" r:id="rId4"/>
    <p:sldId id="310" r:id="rId5"/>
    <p:sldId id="299" r:id="rId6"/>
    <p:sldId id="302" r:id="rId7"/>
    <p:sldId id="313" r:id="rId8"/>
    <p:sldId id="311" r:id="rId9"/>
    <p:sldId id="312" r:id="rId10"/>
  </p:sldIdLst>
  <p:sldSz cx="12192000" cy="6858000"/>
  <p:notesSz cx="6797675" cy="987425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and Agenda Slides" id="{0FAE9D92-3AA5-4974-A7FD-DA6B1BA5EB37}">
          <p14:sldIdLst>
            <p14:sldId id="256"/>
            <p14:sldId id="292"/>
            <p14:sldId id="282"/>
            <p14:sldId id="310"/>
            <p14:sldId id="299"/>
            <p14:sldId id="302"/>
            <p14:sldId id="313"/>
            <p14:sldId id="311"/>
            <p14:sldId id="312"/>
          </p14:sldIdLst>
        </p14:section>
        <p14:section name="Main Slides" id="{7ED61918-5F41-471E-BB55-0F6689D47CA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C4C02"/>
    <a:srgbClr val="D55E00"/>
    <a:srgbClr val="DA0C2C"/>
    <a:srgbClr val="877E79"/>
    <a:srgbClr val="8B827D"/>
    <a:srgbClr val="716965"/>
    <a:srgbClr val="E40521"/>
    <a:srgbClr val="F18700"/>
    <a:srgbClr val="4D3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70" autoAdjust="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outlineViewPr>
    <p:cViewPr>
      <p:scale>
        <a:sx n="33" d="100"/>
        <a:sy n="33" d="100"/>
      </p:scale>
      <p:origin x="0" y="-60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-198"/>
    </p:cViewPr>
  </p:sorterViewPr>
  <p:notesViewPr>
    <p:cSldViewPr snapToGrid="0">
      <p:cViewPr>
        <p:scale>
          <a:sx n="80" d="100"/>
          <a:sy n="80" d="100"/>
        </p:scale>
        <p:origin x="3936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3D2F50-511B-440B-8D29-04A29E3FB460}"/>
              </a:ext>
            </a:extLst>
          </p:cNvPr>
          <p:cNvSpPr/>
          <p:nvPr/>
        </p:nvSpPr>
        <p:spPr>
          <a:xfrm>
            <a:off x="0" y="9118251"/>
            <a:ext cx="6797676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hc" descr="UK OFFICIAL"/>
          <p:cNvSpPr txBox="1"/>
          <p:nvPr/>
        </p:nvSpPr>
        <p:spPr>
          <a:xfrm>
            <a:off x="0" y="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dirty="0">
                <a:solidFill>
                  <a:srgbClr val="000000"/>
                </a:solidFill>
                <a:latin typeface="tahoma" panose="020B0604030504040204" pitchFamily="34" charset="0"/>
              </a:rPr>
              <a:t>GOVERNMENT SECURITY CLASSIFICATION (amend or delete in ‘handout master’)</a:t>
            </a:r>
          </a:p>
        </p:txBody>
      </p:sp>
      <p:sp>
        <p:nvSpPr>
          <p:cNvPr id="3" name="fc" descr="Assess information prior to export for other export control related restrictions&#10;UK EXPORT CONTROLLED TECHNOLOGY &amp; NOT US EXPORT CONTROLLED DATA&#10;BAE SYSTEMS PROPRIETARY&#10;UK OFFICIAL"/>
          <p:cNvSpPr txBox="1"/>
          <p:nvPr/>
        </p:nvSpPr>
        <p:spPr>
          <a:xfrm>
            <a:off x="0" y="9323070"/>
            <a:ext cx="6797675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dirty="0">
                <a:solidFill>
                  <a:srgbClr val="000000"/>
                </a:solidFill>
                <a:latin typeface="tahoma" panose="020B0604030504040204" pitchFamily="34" charset="0"/>
              </a:rPr>
              <a:t>EXPORT CONTROL MARKING</a:t>
            </a:r>
          </a:p>
          <a:p>
            <a:pPr algn="ctr"/>
            <a:r>
              <a:rPr lang="en-GB" sz="800" b="1" dirty="0">
                <a:solidFill>
                  <a:srgbClr val="000000"/>
                </a:solidFill>
                <a:latin typeface="tahoma" panose="020B0604030504040204" pitchFamily="34" charset="0"/>
              </a:rPr>
              <a:t>COMPANY MARKING</a:t>
            </a:r>
          </a:p>
          <a:p>
            <a:pPr algn="ctr"/>
            <a:r>
              <a:rPr lang="en-GB" sz="800" b="1" dirty="0">
                <a:solidFill>
                  <a:srgbClr val="000000"/>
                </a:solidFill>
                <a:latin typeface="tahoma" panose="020B0604030504040204" pitchFamily="34" charset="0"/>
              </a:rPr>
              <a:t>GOVERNMENT SECURITY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6497991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" y="681038"/>
            <a:ext cx="6523038" cy="3670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89528"/>
            <a:ext cx="5438140" cy="388798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A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D48291-829E-4667-956D-CD6FFA57B962}"/>
              </a:ext>
            </a:extLst>
          </p:cNvPr>
          <p:cNvSpPr/>
          <p:nvPr userDrawn="1"/>
        </p:nvSpPr>
        <p:spPr>
          <a:xfrm>
            <a:off x="0" y="9118251"/>
            <a:ext cx="6797676" cy="75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hc" descr="UK OFFICIAL"/>
          <p:cNvSpPr txBox="1"/>
          <p:nvPr/>
        </p:nvSpPr>
        <p:spPr>
          <a:xfrm>
            <a:off x="0" y="0"/>
            <a:ext cx="6797675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00" b="1" i="0" u="none" baseline="0" dirty="0">
                <a:solidFill>
                  <a:srgbClr val="000000"/>
                </a:solidFill>
                <a:latin typeface="tahoma" panose="020B0604030504040204" pitchFamily="34" charset="0"/>
              </a:rPr>
              <a:t>GOVERNMENT SECURITY CLASSIFICATION (amend or delete in ‘notes master’)</a:t>
            </a:r>
          </a:p>
        </p:txBody>
      </p:sp>
      <p:sp>
        <p:nvSpPr>
          <p:cNvPr id="3" name="fc" descr="Assess information prior to export for other export control related restrictions&#10;UK EXPORT CONTROLLED TECHNOLOGY &amp; NOT US EXPORT CONTROLLED DATA&#10;BAE SYSTEMS PROPRIETARY&#10;UK OFFICIAL"/>
          <p:cNvSpPr txBox="1"/>
          <p:nvPr/>
        </p:nvSpPr>
        <p:spPr>
          <a:xfrm>
            <a:off x="0" y="9323070"/>
            <a:ext cx="6797675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GB" sz="800" b="0" i="0" u="non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800" b="1" i="0" u="none" baseline="0" dirty="0">
                <a:solidFill>
                  <a:srgbClr val="000000"/>
                </a:solidFill>
                <a:latin typeface="tahoma" panose="020B0604030504040204" pitchFamily="34" charset="0"/>
              </a:rPr>
              <a:t>EXPORT CONTROL MARKING</a:t>
            </a:r>
          </a:p>
          <a:p>
            <a:pPr algn="ctr"/>
            <a:r>
              <a:rPr lang="en-GB" sz="800" b="1" i="0" u="none" baseline="0" dirty="0">
                <a:solidFill>
                  <a:srgbClr val="000000"/>
                </a:solidFill>
                <a:latin typeface="tahoma" panose="020B0604030504040204" pitchFamily="34" charset="0"/>
              </a:rPr>
              <a:t>COMPANY MARKING</a:t>
            </a:r>
          </a:p>
          <a:p>
            <a:pPr algn="ctr"/>
            <a:r>
              <a:rPr lang="en-GB" sz="800" b="1" i="0" u="none" baseline="0" dirty="0">
                <a:solidFill>
                  <a:srgbClr val="000000"/>
                </a:solidFill>
                <a:latin typeface="tahoma" panose="020B0604030504040204" pitchFamily="34" charset="0"/>
              </a:rPr>
              <a:t>GOVERNMENT SECURITY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085031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8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40000" indent="-180000" algn="l" defTabSz="914400" rtl="0" eaLnBrk="1" latinLnBrk="0" hangingPunct="1">
      <a:lnSpc>
        <a:spcPct val="69000"/>
      </a:lnSpc>
      <a:spcBef>
        <a:spcPts val="600"/>
      </a:spcBef>
      <a:buClr>
        <a:schemeClr val="accent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– The first double drydocking of</a:t>
            </a:r>
            <a:r>
              <a:rPr lang="en-US" baseline="0" dirty="0" smtClean="0"/>
              <a:t> two Navy Destroyers (DDG Class) in the Titan Drydock – Norfolk VA. </a:t>
            </a:r>
          </a:p>
          <a:p>
            <a:r>
              <a:rPr lang="en-US" baseline="0" dirty="0" smtClean="0"/>
              <a:t>January 28</a:t>
            </a:r>
            <a:r>
              <a:rPr lang="en-US" baseline="30000" dirty="0" smtClean="0"/>
              <a:t>th</a:t>
            </a:r>
            <a:r>
              <a:rPr lang="en-US" baseline="0" dirty="0" smtClean="0"/>
              <a:t> 2012</a:t>
            </a:r>
          </a:p>
          <a:p>
            <a:r>
              <a:rPr lang="en-US" baseline="0" dirty="0" smtClean="0"/>
              <a:t>USS Bulkeley (DDG 84)</a:t>
            </a:r>
          </a:p>
          <a:p>
            <a:r>
              <a:rPr lang="en-US" baseline="0" dirty="0" smtClean="0"/>
              <a:t>USS Mason (DDG 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7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endParaRPr lang="en-US" baseline="0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6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3397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8" y="822325"/>
            <a:ext cx="6988175" cy="39322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30342-FB79-422B-9435-C5B465FE1A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758952" y="5029200"/>
            <a:ext cx="5486400" cy="3383280"/>
          </a:xfrm>
        </p:spPr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MROC – Maintenance,</a:t>
            </a:r>
            <a:r>
              <a:rPr lang="en-US" sz="1600" baseline="0" dirty="0" smtClean="0">
                <a:solidFill>
                  <a:schemeClr val="tx2"/>
                </a:solidFill>
              </a:rPr>
              <a:t> Repair, Overhaul, Conversion</a:t>
            </a:r>
          </a:p>
          <a:p>
            <a:pPr marL="360000" marR="0" lvl="2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aseline="0" dirty="0" smtClean="0">
                <a:solidFill>
                  <a:schemeClr val="tx2"/>
                </a:solidFill>
              </a:rPr>
              <a:t>Overhaul and Conversion – Could be minor adjustments to major configuration changes and installation of brand new technology into legacy platforms</a:t>
            </a:r>
          </a:p>
          <a:p>
            <a:pPr marL="540000" marR="0" lvl="4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tx2"/>
                </a:solidFill>
              </a:rPr>
              <a:t>Redesignating spaces for new purposes (Marksmanship Training simulator, Joint Strike Fighter)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Orders and Sales ~ $1B+/year</a:t>
            </a:r>
          </a:p>
          <a:p>
            <a:pPr marL="180000" marR="0" lvl="0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50% to 60% of the Addressable Market</a:t>
            </a:r>
          </a:p>
          <a:p>
            <a:pPr marL="180000" marR="0" lvl="0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LPTA – Low Price Technically Adequate</a:t>
            </a:r>
          </a:p>
          <a:p>
            <a:pPr marL="180000" marR="0" lvl="0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FFP</a:t>
            </a:r>
            <a:r>
              <a:rPr lang="en-US" sz="1600" baseline="0" dirty="0" smtClean="0">
                <a:solidFill>
                  <a:schemeClr val="tx2"/>
                </a:solidFill>
              </a:rPr>
              <a:t> – Firm Fixed Price</a:t>
            </a:r>
          </a:p>
          <a:p>
            <a:pPr marL="180000" marR="0" lvl="0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baseline="0" dirty="0" smtClean="0">
              <a:solidFill>
                <a:schemeClr val="tx2"/>
              </a:solidFill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 smtClean="0">
                <a:solidFill>
                  <a:schemeClr val="tx2"/>
                </a:solidFill>
              </a:rPr>
              <a:t>Big Defense Aerospace Companies – Boeing, Lockheed Martin, Thales, Leonardo, Northrop Grumman</a:t>
            </a:r>
          </a:p>
          <a:p>
            <a:pPr marL="180000" marR="0" lvl="0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aseline="0" dirty="0" smtClean="0">
                <a:solidFill>
                  <a:schemeClr val="tx2"/>
                </a:solidFill>
              </a:rPr>
              <a:t>Image – USS San Antonio - </a:t>
            </a:r>
            <a:r>
              <a:rPr lang="en-US" baseline="0" dirty="0" smtClean="0"/>
              <a:t>generator rotor removal/installation</a:t>
            </a:r>
          </a:p>
          <a:p>
            <a:pPr marL="180000" marR="0" lvl="0" indent="-180000" algn="l" defTabSz="914400" rtl="0" eaLnBrk="1" fontAlgn="auto" latinLnBrk="0" hangingPunct="1">
              <a:lnSpc>
                <a:spcPct val="69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09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4250" y="1093788"/>
            <a:ext cx="5260975" cy="2960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05C6-6706-4E09-A525-B5980B0DB8A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37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8" y="822325"/>
            <a:ext cx="6988175" cy="39322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D9C9F-8402-435D-8F67-70D51049453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3"/>
          </p:nvPr>
        </p:nvSpPr>
        <p:spPr>
          <a:xfrm>
            <a:off x="758952" y="5029200"/>
            <a:ext cx="5486400" cy="338328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60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Multivariable Calculus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Matrix Algebra </a:t>
            </a:r>
          </a:p>
          <a:p>
            <a:r>
              <a:rPr lang="en-US" baseline="0" dirty="0" smtClean="0"/>
              <a:t>Differential Equations</a:t>
            </a:r>
          </a:p>
          <a:p>
            <a:r>
              <a:rPr lang="en-US" baseline="0" dirty="0" smtClean="0"/>
              <a:t>Linear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92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Multivariable Calculus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Matrix Algebra </a:t>
            </a:r>
          </a:p>
          <a:p>
            <a:r>
              <a:rPr lang="en-US" baseline="0" dirty="0" smtClean="0"/>
              <a:t>Differential Equations</a:t>
            </a:r>
          </a:p>
          <a:p>
            <a:r>
              <a:rPr lang="en-US" baseline="0" dirty="0" smtClean="0"/>
              <a:t>Linear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1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2000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2413" y="949244"/>
            <a:ext cx="4860000" cy="2038598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49244"/>
            <a:ext cx="4860000" cy="1260000"/>
          </a:xfrm>
          <a:solidFill>
            <a:srgbClr val="E40521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D71D17-8BBD-4480-8857-F6C1324C9D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68275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5199928-C06E-4CB9-96E5-EF5C80BC13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008A6A54-631D-46CD-A50B-36674304582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0763"/>
          </a:xfrm>
        </p:spPr>
        <p:txBody>
          <a:bodyPr tIns="0"/>
          <a:lstStyle>
            <a:lvl1pPr>
              <a:defRPr/>
            </a:lvl1pPr>
          </a:lstStyle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8553614-A425-4A95-AD44-0B0428BC61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1357313"/>
            <a:ext cx="5340000" cy="4743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276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F440FA0-69B2-4AE3-A704-4EB1E9E942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35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BAD2C18-3A05-4876-88C4-6928EAEE841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5340000" cy="3942000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F75C54D-2D3D-4848-9E01-6E68A2C42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238" y="3859764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8B7E06AF-9D53-4DB7-8A04-2EAEB755898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99238" y="1357313"/>
            <a:ext cx="5340000" cy="2240999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9022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F2F7E28-90F6-4888-B5D9-D6C518BB32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63AF3FA-CD37-4BFB-9ED5-125E82D0B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2159001"/>
            <a:ext cx="3560000" cy="701674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8F8E66-6C94-40A7-B10D-9D506696DDC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50" y="2968625"/>
            <a:ext cx="3560000" cy="15128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0F8FB04-B864-45A7-A035-AA7CEF2DE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7238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A7FDABBB-D50A-4291-8058-4752636BF0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7238" y="2162177"/>
            <a:ext cx="3560000" cy="698498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58B06C-F48C-4D2F-85C7-A928E65B98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2473" y="2968625"/>
            <a:ext cx="3560000" cy="15128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86E4943-BA3E-4AF0-8D58-839214D5CB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62472" y="4589463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7493B8C-0356-4EC0-9E5C-92AE4FD36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0000" cy="698498"/>
          </a:xfrm>
          <a:solidFill>
            <a:schemeClr val="accent5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41" name="Content Placeholder 40">
            <a:extLst>
              <a:ext uri="{FF2B5EF4-FFF2-40B4-BE49-F238E27FC236}">
                <a16:creationId xmlns:a16="http://schemas.microsoft.com/office/drawing/2014/main" id="{32D53481-49C8-433F-AC61-3FB3864EFD3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78826" y="2965448"/>
            <a:ext cx="3560000" cy="15128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971B98D-6A61-421C-AA7E-C08E9D8D81F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78825" y="4586286"/>
            <a:ext cx="3560000" cy="1511300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928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CBDB3ED-260A-444B-94C5-54437DFC5D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357201"/>
            <a:ext cx="12192000" cy="474356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51D8A-7F22-43FB-9265-B515EC79A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2159000"/>
            <a:ext cx="2035200" cy="342900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D1464-24B8-4CF3-88F1-41DCA29FDF6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5649" y="2609850"/>
            <a:ext cx="2035200" cy="25908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0E0D18-219C-4225-A990-84EB6045F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CF83073C-C10F-4032-A81F-6B701EDC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9614" y="2177019"/>
            <a:ext cx="2035200" cy="342900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4D61A30-6B4B-4757-A826-7C179B81AD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8026" y="2609850"/>
            <a:ext cx="2035200" cy="25908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C4225E5-3171-42C6-A80F-7AC7599FC1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26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158B6D9-3B26-4DB7-83C8-3900F9957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3579" y="2177019"/>
            <a:ext cx="2035200" cy="342900"/>
          </a:xfrm>
          <a:solidFill>
            <a:schemeClr val="accent5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C7A30BC-39C6-447A-84E3-209169D6702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41990" y="2609850"/>
            <a:ext cx="2035200" cy="25908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51D0CBF-5A3C-4D3F-A148-70393C713F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0403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DF9630D0-6DF3-4302-8F1F-AC29A02D0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3176" y="2177019"/>
            <a:ext cx="2035200" cy="342900"/>
          </a:xfrm>
          <a:solidFill>
            <a:schemeClr val="accent6"/>
          </a:solidFill>
        </p:spPr>
        <p:txBody>
          <a:bodyPr lIns="72000" tIns="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EBC63A6-10D8-4CEC-80D2-40C32B44D6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16825" y="2609850"/>
            <a:ext cx="2035200" cy="25908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4E6DF0B-B020-4DC3-A3E4-388A771958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3175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0D0C539-FE82-45F2-ADE5-03FD735462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6001" y="2159000"/>
            <a:ext cx="2035200" cy="342900"/>
          </a:xfrm>
          <a:solidFill>
            <a:schemeClr val="accent1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1A0A00-A3DD-4D83-BFFD-52096D21146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3939" y="2609850"/>
            <a:ext cx="2035200" cy="2590800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A3E8C3E-64C8-40F2-92EE-38E33E0803C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6001" y="5308600"/>
            <a:ext cx="2035200" cy="792163"/>
          </a:xfrm>
        </p:spPr>
        <p:txBody>
          <a:bodyPr tIns="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053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1758" userDrawn="1">
          <p15:clr>
            <a:srgbClr val="FF96FF"/>
          </p15:clr>
        </p15:guide>
        <p15:guide id="7" pos="1916" userDrawn="1">
          <p15:clr>
            <a:srgbClr val="FF96FF"/>
          </p15:clr>
        </p15:guide>
        <p15:guide id="8" pos="3198" userDrawn="1">
          <p15:clr>
            <a:srgbClr val="FF96FF"/>
          </p15:clr>
        </p15:guide>
        <p15:guide id="9" pos="3357" userDrawn="1">
          <p15:clr>
            <a:srgbClr val="FF96FF"/>
          </p15:clr>
        </p15:guide>
        <p15:guide id="10" pos="4639" userDrawn="1">
          <p15:clr>
            <a:srgbClr val="FF96FF"/>
          </p15:clr>
        </p15:guide>
        <p15:guide id="11" pos="4798" userDrawn="1">
          <p15:clr>
            <a:srgbClr val="FF96FF"/>
          </p15:clr>
        </p15:guide>
        <p15:guide id="12" pos="6080" userDrawn="1">
          <p15:clr>
            <a:srgbClr val="FF96FF"/>
          </p15:clr>
        </p15:guide>
        <p15:guide id="13" pos="6239" userDrawn="1">
          <p15:clr>
            <a:srgbClr val="FF96FF"/>
          </p15:clr>
        </p15:guide>
        <p15:guide id="14" pos="7521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2843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3F28EA0-50C3-41C4-8BA5-B5CA28E6F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C1D73B-DA24-4465-8AD7-902AD881A8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53246-894E-4AFF-8DBA-055A88ABC55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5649" y="1618262"/>
            <a:ext cx="11184000" cy="3609760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428F21-D19F-4753-B8DE-F5385E9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36736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21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B82F792-4C85-44AE-8D3E-218A3F1D03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F883360-7F23-4C19-A522-86C528840A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04411D71-2260-47AF-A67B-EFA74D9D6B1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3609760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7095559-5A5B-499E-AC2F-1976600FAEC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99999" y="1620001"/>
            <a:ext cx="5340000" cy="3609760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D1316E-A663-4C4A-9403-C7E85C3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71219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FFAB743-17D7-490F-8011-022CB6FA00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42C8CA-3B6D-4A4D-9D11-579350D99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 or remove box if not needed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5F38A2C-ECFC-485E-ACEA-B8B1F65D2E9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3560000" cy="3608020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111">
            <a:extLst>
              <a:ext uri="{FF2B5EF4-FFF2-40B4-BE49-F238E27FC236}">
                <a16:creationId xmlns:a16="http://schemas.microsoft.com/office/drawing/2014/main" id="{F3684ECE-F808-4BAD-A909-53842AA0E7B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68001" y="1620001"/>
            <a:ext cx="3560000" cy="3608020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112">
            <a:extLst>
              <a:ext uri="{FF2B5EF4-FFF2-40B4-BE49-F238E27FC236}">
                <a16:creationId xmlns:a16="http://schemas.microsoft.com/office/drawing/2014/main" id="{BC8CB614-BEA6-48BE-BAD1-B6D04F961AFC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80000" y="1620001"/>
            <a:ext cx="3560000" cy="3608020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4748D3-2478-466C-B368-88FF3905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4627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6B6456-0CE0-4417-9E3B-E17C5DDAC9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99238" y="1439863"/>
            <a:ext cx="5340000" cy="4660763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95085D3-E81E-41B3-B9A0-0A2D95E9DDE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0762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D55A49-B3B7-47B2-8064-5C87EE5E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1932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A065A478-BDE5-443C-9696-A8ECCEEFE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440000"/>
            <a:ext cx="12193200" cy="466076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1BC94E-8AD5-4CF2-A4B5-B04C2B7873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0000" y="1438627"/>
            <a:ext cx="5340000" cy="2204450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81">
            <a:extLst>
              <a:ext uri="{FF2B5EF4-FFF2-40B4-BE49-F238E27FC236}">
                <a16:creationId xmlns:a16="http://schemas.microsoft.com/office/drawing/2014/main" id="{ACAA190F-BCAE-4717-ADF1-61A727B8F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0000" y="3896313"/>
            <a:ext cx="5340000" cy="2205068"/>
          </a:xfrm>
          <a:noFill/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F82A98BA-F432-417A-A11F-027E2AD47B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56001" y="1620001"/>
            <a:ext cx="5340000" cy="4481999"/>
          </a:xfrm>
        </p:spPr>
        <p:txBody>
          <a:bodyPr tIns="0"/>
          <a:lstStyle/>
          <a:p>
            <a:pPr marL="0" marR="0" lvl="0" indent="0" algn="l" defTabSz="914348" rtl="0" eaLnBrk="1" fontAlgn="auto" latinLnBrk="0" hangingPunct="1">
              <a:lnSpc>
                <a:spcPct val="98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383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ho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FCE4B3-A73D-41FF-AFA0-D478B752F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6475" y="949244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FB34FE-806A-4781-A751-FA183616E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8475" y="697482"/>
            <a:ext cx="540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 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383995F-1F31-4E0A-95AD-3979E9E8E9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8888" y="949243"/>
            <a:ext cx="4860000" cy="19980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add text if needed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DC5C88-F6B8-4E6F-A6BF-7CFED3EF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8475" y="949244"/>
            <a:ext cx="4860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3B2A9-9FC5-471F-95B6-1C0E9577DF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11861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787FAA5-67C7-4C54-B6DA-E3263F772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7238" y="1619250"/>
            <a:ext cx="3560000" cy="809625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8" y="2536826"/>
            <a:ext cx="3560000" cy="17287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4384676"/>
            <a:ext cx="3560000" cy="1728788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8000" y="1606199"/>
            <a:ext cx="3560000" cy="822676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000" y="2523774"/>
            <a:ext cx="3560000" cy="1728788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1177" y="4371624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78825" y="1606200"/>
            <a:ext cx="3560000" cy="822675"/>
          </a:xfrm>
          <a:solidFill>
            <a:schemeClr val="accent5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85177" y="2523775"/>
            <a:ext cx="3560000" cy="1728789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5177" y="4371626"/>
            <a:ext cx="3560000" cy="1716087"/>
          </a:xfrm>
        </p:spPr>
        <p:txBody>
          <a:bodyPr tIns="72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4239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Box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7D41B0-FC4A-445B-B1D2-D51B6A2B79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1619250"/>
            <a:ext cx="12192000" cy="449421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252000" indent="0">
              <a:buNone/>
              <a:defRPr/>
            </a:lvl4pPr>
            <a:lvl5pPr marL="504000" indent="0">
              <a:buNone/>
              <a:defRPr/>
            </a:lvl5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32A2EB-F839-4585-88D6-E2058797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A41F14-C51C-4A38-90D8-E015902E90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7237" y="1619251"/>
            <a:ext cx="2035200" cy="401638"/>
          </a:xfrm>
          <a:solidFill>
            <a:schemeClr val="accent2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55092A-49F0-4CDD-9FA7-25636468C08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57237" y="2128838"/>
            <a:ext cx="2035200" cy="277653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1A2C9B-9638-48F7-9503-F16973D81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49" y="5013324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1614A04-5625-43DD-8604-D1D979363F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650" y="1619249"/>
            <a:ext cx="2035200" cy="401637"/>
          </a:xfr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4B0F2FDB-FC44-4EED-B70F-AB3177432C8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41650" y="2128836"/>
            <a:ext cx="2035200" cy="2776536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75AD695-A403-49BB-90DA-B343368715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1650" y="5000621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03569F73-A856-4F57-BEB7-4E7FFF18C8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9238" y="1619251"/>
            <a:ext cx="2035200" cy="401638"/>
          </a:xfrm>
          <a:solidFill>
            <a:schemeClr val="accent5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968814DB-EE45-473E-ADD3-9756091F03B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329238" y="2128838"/>
            <a:ext cx="2035200" cy="2776535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3699D712-AC27-4B39-9FC7-E79E726A5C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32414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34">
            <a:extLst>
              <a:ext uri="{FF2B5EF4-FFF2-40B4-BE49-F238E27FC236}">
                <a16:creationId xmlns:a16="http://schemas.microsoft.com/office/drawing/2014/main" id="{BDF5F3B2-B169-424D-8E1F-E57141DFFE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2" y="1619251"/>
            <a:ext cx="2035200" cy="401638"/>
          </a:xfrm>
          <a:solidFill>
            <a:schemeClr val="accent6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535B42-E5BC-4AD7-ACF0-8E7736B52DE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7620003" y="2128838"/>
            <a:ext cx="2035200" cy="277653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0CBFB2-E9B0-4E3F-A865-B4CE5F4AB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21589" y="5000623"/>
            <a:ext cx="2035200" cy="11128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34">
            <a:extLst>
              <a:ext uri="{FF2B5EF4-FFF2-40B4-BE49-F238E27FC236}">
                <a16:creationId xmlns:a16="http://schemas.microsoft.com/office/drawing/2014/main" id="{DABF480B-5EE1-47B6-BCD6-1BA7FF0159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07590" y="1619251"/>
            <a:ext cx="2035200" cy="401638"/>
          </a:xfrm>
          <a:solidFill>
            <a:schemeClr val="accent3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ED5789C-8005-4F83-9824-18B6F8F0ADF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9912354" y="2128838"/>
            <a:ext cx="2035200" cy="2776537"/>
          </a:xfr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F4F7BF8-816A-4762-BD96-85C36C4C58F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907592" y="5000623"/>
            <a:ext cx="2035200" cy="110014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867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7" userDrawn="1">
          <p15:clr>
            <a:srgbClr val="717275"/>
          </p15:clr>
        </p15:guide>
        <p15:guide id="2" orient="horz" pos="795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1758" userDrawn="1">
          <p15:clr>
            <a:srgbClr val="FF96FF"/>
          </p15:clr>
        </p15:guide>
        <p15:guide id="7" pos="1916" userDrawn="1">
          <p15:clr>
            <a:srgbClr val="FF96FF"/>
          </p15:clr>
        </p15:guide>
        <p15:guide id="8" pos="3198" userDrawn="1">
          <p15:clr>
            <a:srgbClr val="FF96FF"/>
          </p15:clr>
        </p15:guide>
        <p15:guide id="9" pos="3357" userDrawn="1">
          <p15:clr>
            <a:srgbClr val="FF96FF"/>
          </p15:clr>
        </p15:guide>
        <p15:guide id="10" pos="4639" userDrawn="1">
          <p15:clr>
            <a:srgbClr val="FF96FF"/>
          </p15:clr>
        </p15:guide>
        <p15:guide id="11" pos="4798" userDrawn="1">
          <p15:clr>
            <a:srgbClr val="FF96FF"/>
          </p15:clr>
        </p15:guide>
        <p15:guide id="12" pos="6080" userDrawn="1">
          <p15:clr>
            <a:srgbClr val="FF96FF"/>
          </p15:clr>
        </p15:guide>
        <p15:guide id="13" pos="6239" userDrawn="1">
          <p15:clr>
            <a:srgbClr val="FF96FF"/>
          </p15:clr>
        </p15:guide>
        <p15:guide id="14" pos="7521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98FB7C0-AB81-400B-93D2-786E05B9EC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19138"/>
            <a:ext cx="12192000" cy="5382861"/>
          </a:xfrm>
          <a:solidFill>
            <a:schemeClr val="bg2"/>
          </a:solidFill>
        </p:spPr>
        <p:txBody>
          <a:bodyPr tIns="144000"/>
          <a:lstStyle>
            <a:lvl1pPr marL="0" indent="0" algn="ctr">
              <a:buNone/>
              <a:defRPr sz="18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8319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21" userDrawn="1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3D0E27-12CD-4AD0-B9EF-40EEA660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263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8" userDrawn="1">
          <p15:clr>
            <a:srgbClr val="717275"/>
          </p15:clr>
        </p15:guide>
        <p15:guide id="2" orient="horz" pos="799" userDrawn="1">
          <p15:clr>
            <a:srgbClr val="717275"/>
          </p15:clr>
        </p15:guide>
        <p15:guide id="3" orient="horz" pos="1020" userDrawn="1">
          <p15:clr>
            <a:srgbClr val="FF96FF"/>
          </p15:clr>
        </p15:guide>
        <p15:guide id="6" orient="horz" pos="3843" userDrawn="1">
          <p15:clr>
            <a:srgbClr val="FF96FF"/>
          </p15:clr>
        </p15:guide>
        <p15:guide id="7" pos="476" userDrawn="1">
          <p15:clr>
            <a:srgbClr val="FF96FF"/>
          </p15:clr>
        </p15:guide>
        <p15:guide id="8" pos="3840" userDrawn="1">
          <p15:clr>
            <a:srgbClr val="FF96FF"/>
          </p15:clr>
        </p15:guide>
        <p15:guide id="9" pos="4157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content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E1AC-754B-43A3-A8E1-913B2B16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2000"/>
            <a:ext cx="8046000" cy="3046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2840FA4-1251-4780-9B72-966CDCC880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7601" y="1854000"/>
            <a:ext cx="7538400" cy="424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0F37868-F6AB-44DD-8237-3F69C39B09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8001" y="738000"/>
            <a:ext cx="3894000" cy="5364013"/>
          </a:xfrm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3870EA-103A-43E3-90D8-E6C0F1C9AF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55843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19">
          <p15:clr>
            <a:srgbClr val="FBAE40"/>
          </p15:clr>
        </p15:guide>
        <p15:guide id="2" pos="7520">
          <p15:clr>
            <a:srgbClr val="FBAE40"/>
          </p15:clr>
        </p15:guide>
        <p15:guide id="3" orient="horz" pos="465">
          <p15:clr>
            <a:srgbClr val="FBAE40"/>
          </p15:clr>
        </p15:guide>
        <p15:guide id="4" orient="horz" pos="1169">
          <p15:clr>
            <a:srgbClr val="FBAE40"/>
          </p15:clr>
        </p15:guide>
        <p15:guide id="5" orient="horz" pos="3845">
          <p15:clr>
            <a:srgbClr val="FBAE40"/>
          </p15:clr>
        </p15:guide>
        <p15:guide id="8" pos="5226">
          <p15:clr>
            <a:srgbClr val="FBAE40"/>
          </p15:clr>
        </p15:guide>
        <p15:guide id="9" pos="507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3DBD9955-4BA9-4E26-A2AA-4CBB0DE9708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7599" y="1854000"/>
            <a:ext cx="3639600" cy="424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693CC24-B155-42AF-B54F-33D12624D71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02800" y="1854000"/>
            <a:ext cx="3639600" cy="424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F7709F1-2347-40F9-9AF5-8BE71B962E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98000" y="1854000"/>
            <a:ext cx="3639599" cy="424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2B32C7-5412-425C-896F-E0D938D84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5A6BC1-B60D-473F-A754-5D52C50AC15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818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19">
          <p15:clr>
            <a:srgbClr val="FBAE40"/>
          </p15:clr>
        </p15:guide>
        <p15:guide id="2" pos="7520">
          <p15:clr>
            <a:srgbClr val="FBAE40"/>
          </p15:clr>
        </p15:guide>
        <p15:guide id="3" orient="horz" pos="465">
          <p15:clr>
            <a:srgbClr val="FBAE40"/>
          </p15:clr>
        </p15:guide>
        <p15:guide id="4" orient="horz" pos="1169">
          <p15:clr>
            <a:srgbClr val="FBAE40"/>
          </p15:clr>
        </p15:guide>
        <p15:guide id="5" orient="horz" pos="3845">
          <p15:clr>
            <a:srgbClr val="FBAE40"/>
          </p15:clr>
        </p15:guide>
        <p15:guide id="8" pos="5226">
          <p15:clr>
            <a:srgbClr val="FBAE40"/>
          </p15:clr>
        </p15:guide>
        <p15:guide id="9" pos="5070">
          <p15:clr>
            <a:srgbClr val="FBAE40"/>
          </p15:clr>
        </p15:guide>
        <p15:guide id="10" pos="2615">
          <p15:clr>
            <a:srgbClr val="FBAE40"/>
          </p15:clr>
        </p15:guide>
        <p15:guide id="11" pos="277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conten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E1AC-754B-43A3-A8E1-913B2B16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2000"/>
            <a:ext cx="8046000" cy="3046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2840FA4-1251-4780-9B72-966CDCC880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7601" y="1854000"/>
            <a:ext cx="7538400" cy="424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79C33175-BAFE-4F96-906D-167E96E89C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8001" y="738000"/>
            <a:ext cx="3894000" cy="2610000"/>
          </a:xfrm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6163C2-4B17-4B14-AA49-7C6441ADC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8001" y="3492000"/>
            <a:ext cx="3894000" cy="2610000"/>
          </a:xfrm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4070DC-1342-4401-AE3E-AF5F9474BAB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16802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19">
          <p15:clr>
            <a:srgbClr val="FBAE40"/>
          </p15:clr>
        </p15:guide>
        <p15:guide id="2" pos="7520">
          <p15:clr>
            <a:srgbClr val="FBAE40"/>
          </p15:clr>
        </p15:guide>
        <p15:guide id="3" orient="horz" pos="465">
          <p15:clr>
            <a:srgbClr val="FBAE40"/>
          </p15:clr>
        </p15:guide>
        <p15:guide id="4" orient="horz" pos="1169">
          <p15:clr>
            <a:srgbClr val="FBAE40"/>
          </p15:clr>
        </p15:guide>
        <p15:guide id="5" orient="horz" pos="3845">
          <p15:clr>
            <a:srgbClr val="FBAE40"/>
          </p15:clr>
        </p15:guide>
        <p15:guide id="8" pos="5226">
          <p15:clr>
            <a:srgbClr val="FBAE40"/>
          </p15:clr>
        </p15:guide>
        <p15:guide id="9" pos="507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content +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AE1AC-754B-43A3-A8E1-913B2B16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02000"/>
            <a:ext cx="8046001" cy="3046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2840FA4-1251-4780-9B72-966CDCC880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7601" y="1854000"/>
            <a:ext cx="7538400" cy="4248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CB6C5C-1A9F-42E8-B666-5638358C76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98001" y="738001"/>
            <a:ext cx="3894000" cy="1692000"/>
          </a:xfrm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0E3869FA-4D75-409D-B7CF-FAEADB9EF6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8001" y="2574000"/>
            <a:ext cx="3894000" cy="1692000"/>
          </a:xfrm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68081F8-739D-4A1F-BFDE-A7AFF9828E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98001" y="4410000"/>
            <a:ext cx="3894000" cy="1692000"/>
          </a:xfrm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007B04-5475-45A6-BCD2-39BB26A584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54690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319">
          <p15:clr>
            <a:srgbClr val="FBAE40"/>
          </p15:clr>
        </p15:guide>
        <p15:guide id="2" pos="7520">
          <p15:clr>
            <a:srgbClr val="FBAE40"/>
          </p15:clr>
        </p15:guide>
        <p15:guide id="3" orient="horz" pos="465">
          <p15:clr>
            <a:srgbClr val="FBAE40"/>
          </p15:clr>
        </p15:guide>
        <p15:guide id="4" orient="horz" pos="1169">
          <p15:clr>
            <a:srgbClr val="FBAE40"/>
          </p15:clr>
        </p15:guide>
        <p15:guide id="5" orient="horz" pos="3845">
          <p15:clr>
            <a:srgbClr val="FBAE40"/>
          </p15:clr>
        </p15:guide>
        <p15:guide id="8" pos="5226">
          <p15:clr>
            <a:srgbClr val="FBAE40"/>
          </p15:clr>
        </p15:guide>
        <p15:guide id="9" pos="507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23F6FD-53CE-4CDC-AE1B-C8DEFE54FA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7253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47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9E8443-BC1B-4EC5-B12A-F2C5841892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160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add text if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7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E394F1-3220-4DAF-913C-077631010D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887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ng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55E93C9-F91A-401F-A16E-FF19B5CE4F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16475" y="949363"/>
            <a:ext cx="252000" cy="1260000"/>
          </a:xfrm>
          <a:solidFill>
            <a:srgbClr val="FC4C0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6CFFB0E-B293-4FC5-A26E-7CEC82AA5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475" y="697363"/>
            <a:ext cx="7560000" cy="1512000"/>
          </a:xfrm>
          <a:solidFill>
            <a:srgbClr val="F18700">
              <a:alpha val="89804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 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B858534-A605-4531-8083-01BA11201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8888" y="949362"/>
            <a:ext cx="7054850" cy="2037600"/>
          </a:xfrm>
          <a:solidFill>
            <a:srgbClr val="E74011">
              <a:alpha val="89804"/>
            </a:srgbClr>
          </a:solidFill>
        </p:spPr>
        <p:txBody>
          <a:bodyPr lIns="252000" bIns="12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Click to add text if needed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C8C3A-3598-4939-B59A-07D7B83C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475" y="949363"/>
            <a:ext cx="7056000" cy="1260000"/>
          </a:xfrm>
          <a:solidFill>
            <a:srgbClr val="E40521">
              <a:alpha val="90000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8DD72-FB9B-45F2-90EC-36313C92CD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830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70" y="1326888"/>
            <a:ext cx="624859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6017162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8CFA6-5DB1-4852-9A3C-3B6704CA6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465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4766D7E-4E66-4F29-B3D3-245854C9D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50000"/>
            <a:ext cx="12192000" cy="5652000"/>
          </a:xfrm>
          <a:solidFill>
            <a:schemeClr val="bg2"/>
          </a:solidFill>
        </p:spPr>
        <p:txBody>
          <a:bodyPr lIns="504000" bIns="288000" anchor="b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D1B1F5E5-FFE8-4980-A265-A8325B569B1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22FDCE9-7E54-467A-AABD-251F9D2B5E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1326888"/>
            <a:ext cx="8018031" cy="1008000"/>
          </a:xfrm>
          <a:solidFill>
            <a:srgbClr val="86C9E8">
              <a:alpha val="80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721B-418A-410D-B681-98E3D64A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6888"/>
            <a:ext cx="7730031" cy="1260000"/>
          </a:xfrm>
          <a:solidFill>
            <a:srgbClr val="00405E">
              <a:alpha val="89804"/>
            </a:srgbClr>
          </a:solidFill>
        </p:spPr>
        <p:txBody>
          <a:bodyPr lIns="252000" anchor="ctr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F46B8-1135-44B8-8A81-A121CEE3FA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8508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6BFAEE-0D6B-484D-A136-FAE371DF90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19138"/>
            <a:ext cx="60948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E1188E-E984-4E55-AB86-D72EB13EC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11173199" cy="3067625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52836A7-8121-45C0-A425-8DCB4CAE93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 or remove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1977959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7514" userDrawn="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65EA134-2A1E-4A19-82C3-EBCDB13EFD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60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3AD23AB9-8D52-4DFD-9DFE-6A6A66F270A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5650" y="2159001"/>
            <a:ext cx="5340000" cy="3073392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F53A877-4559-47B9-BB57-B229447F63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99999" y="2160000"/>
            <a:ext cx="5340000" cy="3072393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0EF5C6F-0D18-4D9A-B5B8-5B0BB34D90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 or remove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74119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3840" userDrawn="1">
          <p15:clr>
            <a:srgbClr val="FF96FF"/>
          </p15:clr>
        </p15:guide>
        <p15:guide id="7" pos="4157" userDrawn="1">
          <p15:clr>
            <a:srgbClr val="FF96FF"/>
          </p15:clr>
        </p15:guide>
        <p15:guide id="8" pos="7521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Header -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02C5A9-C00B-4D4A-8DAC-2117BB7220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357200"/>
            <a:ext cx="12193200" cy="47448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619B27-03EA-489A-B1C5-CB3D5B3F79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4D31DE4-3D79-4537-827A-488910F153E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2BC65-E550-4230-8E32-D615F3DC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9138"/>
            <a:ext cx="6094800" cy="1260000"/>
          </a:xfrm>
          <a:solidFill>
            <a:schemeClr val="accent3">
              <a:alpha val="90000"/>
            </a:schemeClr>
          </a:solidFill>
        </p:spPr>
        <p:txBody>
          <a:bodyPr lIns="7560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C987343-9DE6-4668-8788-26718958FF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6001" y="2160000"/>
            <a:ext cx="3560000" cy="3068021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CEA46B3-C3E2-48BC-B273-A46946E76AC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68001" y="2160000"/>
            <a:ext cx="3560000" cy="3068021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85E7B3E3-A958-48D1-9C8D-C91717E26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0000" y="2160000"/>
            <a:ext cx="3560000" cy="3068021"/>
          </a:xfrm>
        </p:spPr>
        <p:txBody>
          <a:bodyPr tIns="0"/>
          <a:lstStyle/>
          <a:p>
            <a:pPr lvl="0"/>
            <a:r>
              <a:rPr lang="en-US" noProof="0"/>
              <a:t>Click to add text or click on icon required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784B894-7D71-492A-82B9-0B2243CF10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650" y="5487988"/>
            <a:ext cx="11172825" cy="612775"/>
          </a:xfrm>
          <a:solidFill>
            <a:srgbClr val="877E79"/>
          </a:solidFill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>
              <a:buNone/>
              <a:defRPr>
                <a:solidFill>
                  <a:schemeClr val="bg1"/>
                </a:solidFill>
              </a:defRPr>
            </a:lvl3pPr>
            <a:lvl4pPr marL="25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text or remove box if not needed</a:t>
            </a:r>
          </a:p>
        </p:txBody>
      </p:sp>
    </p:spTree>
    <p:extLst>
      <p:ext uri="{BB962C8B-B14F-4D97-AF65-F5344CB8AC3E}">
        <p14:creationId xmlns:p14="http://schemas.microsoft.com/office/powerpoint/2010/main" val="390350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3" userDrawn="1">
          <p15:clr>
            <a:srgbClr val="717275"/>
          </p15:clr>
        </p15:guide>
        <p15:guide id="2" orient="horz" pos="855" userDrawn="1">
          <p15:clr>
            <a:srgbClr val="717275"/>
          </p15:clr>
        </p15:guide>
        <p15:guide id="3" orient="horz" pos="1360" userDrawn="1">
          <p15:clr>
            <a:srgbClr val="FF96FF"/>
          </p15:clr>
        </p15:guide>
        <p15:guide id="4" orient="horz" pos="3843" userDrawn="1">
          <p15:clr>
            <a:srgbClr val="FF96FF"/>
          </p15:clr>
        </p15:guide>
        <p15:guide id="5" pos="476" userDrawn="1">
          <p15:clr>
            <a:srgbClr val="FF96FF"/>
          </p15:clr>
        </p15:guide>
        <p15:guide id="6" pos="2718" userDrawn="1">
          <p15:clr>
            <a:srgbClr val="FF96FF"/>
          </p15:clr>
        </p15:guide>
        <p15:guide id="7" pos="2877" userDrawn="1">
          <p15:clr>
            <a:srgbClr val="FF96FF"/>
          </p15:clr>
        </p15:guide>
        <p15:guide id="8" pos="5120" userDrawn="1">
          <p15:clr>
            <a:srgbClr val="FF96FF"/>
          </p15:clr>
        </p15:guide>
        <p15:guide id="9" pos="5278" userDrawn="1">
          <p15:clr>
            <a:srgbClr val="FF96FF"/>
          </p15:clr>
        </p15:guide>
        <p15:guide id="10" pos="7521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3.xml"/><Relationship Id="rId35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33DEE-4640-4FAB-964F-91FD6C20D7CC}"/>
              </a:ext>
            </a:extLst>
          </p:cNvPr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759679" y="1619250"/>
            <a:ext cx="11181521" cy="448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6052D5-8322-44E6-8422-6FE86DCB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6984" y="250629"/>
            <a:ext cx="364217" cy="12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91399C-B5EF-49C7-B81A-539AE2F27B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763DBB-2D5C-462E-8FA3-DD827D3FAD36}"/>
              </a:ext>
            </a:extLst>
          </p:cNvPr>
          <p:cNvSpPr/>
          <p:nvPr userDrawn="1"/>
        </p:nvSpPr>
        <p:spPr>
          <a:xfrm>
            <a:off x="250800" y="6333288"/>
            <a:ext cx="1638000" cy="289823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US" sz="600" noProof="0" dirty="0">
                <a:solidFill>
                  <a:schemeClr val="tx1"/>
                </a:solidFill>
              </a:rPr>
              <a:t>BAE SYSTEMS </a:t>
            </a:r>
            <a:r>
              <a:rPr lang="en-US" sz="600" noProof="0" dirty="0">
                <a:solidFill>
                  <a:srgbClr val="FC4C02"/>
                </a:solidFill>
              </a:rPr>
              <a:t>PROPRIETARY</a:t>
            </a:r>
          </a:p>
          <a:p>
            <a:pPr>
              <a:spcAft>
                <a:spcPts val="0"/>
              </a:spcAft>
              <a:tabLst>
                <a:tab pos="269875" algn="l"/>
              </a:tabLst>
            </a:pPr>
            <a:r>
              <a:rPr lang="en-US" sz="600" noProof="0" dirty="0">
                <a:solidFill>
                  <a:schemeClr val="tx1"/>
                </a:solidFill>
              </a:rPr>
              <a:t>© BAE Systems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2126F2A-66DE-4F4C-BEA1-92E09399A08C}"/>
              </a:ext>
            </a:extLst>
          </p:cNvPr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757840" y="440058"/>
            <a:ext cx="11181748" cy="8226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4B2636E2-FB6C-49C7-B073-D3D2F1B1C8EF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 dirty="0">
              <a:solidFill>
                <a:srgbClr val="FFFFFF"/>
              </a:solidFill>
            </a:endParaRPr>
          </a:p>
        </p:txBody>
      </p:sp>
      <p:sp>
        <p:nvSpPr>
          <p:cNvPr id="6" name="fc" descr="Assess information prior to export for other export control related restrictions&#10;UK EXPORT CONTROLLED TECHNOLOGY &amp; NOT US EXPORT CONTROLLED DATA&#10;BAE SYSTEMS PROPRIETARY&#10;UK OFFICIAL"/>
          <p:cNvSpPr txBox="1"/>
          <p:nvPr userDrawn="1"/>
        </p:nvSpPr>
        <p:spPr>
          <a:xfrm>
            <a:off x="0" y="6292179"/>
            <a:ext cx="12191999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EXPORT CONTROLLED PER PS-2021-DR-1541</a:t>
            </a:r>
            <a:endParaRPr lang="en-US" sz="400" b="0" i="0" u="none" baseline="0" noProof="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A9490DC0-5D8A-4FBC-8596-57132CA5415A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tretch>
            <a:fillRect/>
          </a:stretch>
        </p:blipFill>
        <p:spPr>
          <a:xfrm>
            <a:off x="10307087" y="6350277"/>
            <a:ext cx="1634113" cy="2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  <p:sldLayoutId id="2147483738" r:id="rId3"/>
    <p:sldLayoutId id="2147483740" r:id="rId4"/>
    <p:sldLayoutId id="2147483744" r:id="rId5"/>
    <p:sldLayoutId id="2147483742" r:id="rId6"/>
    <p:sldLayoutId id="2147483752" r:id="rId7"/>
    <p:sldLayoutId id="2147483753" r:id="rId8"/>
    <p:sldLayoutId id="2147483754" r:id="rId9"/>
    <p:sldLayoutId id="2147483756" r:id="rId10"/>
    <p:sldLayoutId id="2147483757" r:id="rId11"/>
    <p:sldLayoutId id="2147483763" r:id="rId12"/>
    <p:sldLayoutId id="2147483768" r:id="rId13"/>
    <p:sldLayoutId id="2147483761" r:id="rId14"/>
    <p:sldLayoutId id="2147483745" r:id="rId15"/>
    <p:sldLayoutId id="2147483746" r:id="rId16"/>
    <p:sldLayoutId id="2147483747" r:id="rId17"/>
    <p:sldLayoutId id="2147483749" r:id="rId18"/>
    <p:sldLayoutId id="2147483750" r:id="rId19"/>
    <p:sldLayoutId id="2147483766" r:id="rId20"/>
    <p:sldLayoutId id="2147483767" r:id="rId21"/>
    <p:sldLayoutId id="2147483751" r:id="rId22"/>
    <p:sldLayoutId id="2147483760" r:id="rId23"/>
    <p:sldLayoutId id="2147483771" r:id="rId24"/>
    <p:sldLayoutId id="2147483772" r:id="rId25"/>
    <p:sldLayoutId id="2147483773" r:id="rId26"/>
    <p:sldLayoutId id="2147483774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252000" algn="l" defTabSz="914348" rtl="0" eaLnBrk="1" latinLnBrk="0" hangingPunct="1">
        <a:lnSpc>
          <a:spcPct val="98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56000" indent="-252000" algn="l" defTabSz="914348" rtl="0" eaLnBrk="1" latinLnBrk="0" hangingPunct="1">
        <a:lnSpc>
          <a:spcPct val="98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34" Type="http://schemas.openxmlformats.org/officeDocument/2006/relationships/image" Target="../media/image15.png"/><Relationship Id="rId7" Type="http://schemas.openxmlformats.org/officeDocument/2006/relationships/image" Target="../media/image1.png"/><Relationship Id="rId3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32" Type="http://schemas.openxmlformats.org/officeDocument/2006/relationships/image" Target="../media/image13.png"/><Relationship Id="rId5" Type="http://schemas.openxmlformats.org/officeDocument/2006/relationships/image" Target="../media/image10.jpeg"/><Relationship Id="rId31" Type="http://schemas.openxmlformats.org/officeDocument/2006/relationships/image" Target="../media/image12.png"/><Relationship Id="rId4" Type="http://schemas.openxmlformats.org/officeDocument/2006/relationships/image" Target="../media/image9.jpeg"/><Relationship Id="rId30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886" b="8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STEM Careers Webinar</a:t>
            </a:r>
          </a:p>
          <a:p>
            <a:r>
              <a:rPr lang="en-US" dirty="0" smtClean="0"/>
              <a:t>March 31</a:t>
            </a:r>
            <a:r>
              <a:rPr lang="en-US" baseline="30000" dirty="0" smtClean="0"/>
              <a:t>st</a:t>
            </a:r>
            <a:r>
              <a:rPr lang="en-US" dirty="0" smtClean="0"/>
              <a:t>, 2022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BAE Systems</a:t>
            </a:r>
            <a:br>
              <a:rPr lang="en-US" dirty="0" smtClean="0"/>
            </a:br>
            <a:r>
              <a:rPr lang="en-US" dirty="0" smtClean="0"/>
              <a:t>Ship Repair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E74AED9-4EDC-48E5-81AD-FF85FE86C27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6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FC412-A66D-4FBA-8103-A2938AEB8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258304" y="2159000"/>
            <a:ext cx="2035200" cy="342900"/>
          </a:xfrm>
        </p:spPr>
        <p:txBody>
          <a:bodyPr/>
          <a:lstStyle/>
          <a:p>
            <a:r>
              <a:rPr lang="en-US" dirty="0" smtClean="0"/>
              <a:t>Who’s talking?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2904" y="3105983"/>
            <a:ext cx="2286000" cy="1717250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22446" y="2177019"/>
            <a:ext cx="2035200" cy="342900"/>
          </a:xfrm>
        </p:spPr>
        <p:txBody>
          <a:bodyPr/>
          <a:lstStyle/>
          <a:p>
            <a:r>
              <a:rPr lang="en-US" dirty="0" smtClean="0"/>
              <a:t>What do we do?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4986588" y="2177019"/>
            <a:ext cx="2035200" cy="342900"/>
          </a:xfrm>
        </p:spPr>
        <p:txBody>
          <a:bodyPr/>
          <a:lstStyle/>
          <a:p>
            <a:r>
              <a:rPr lang="en-US" dirty="0" smtClean="0"/>
              <a:t>Where is it done?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7350730" y="2177019"/>
            <a:ext cx="2035200" cy="342900"/>
          </a:xfrm>
        </p:spPr>
        <p:txBody>
          <a:bodyPr/>
          <a:lstStyle/>
          <a:p>
            <a:r>
              <a:rPr lang="en-US" dirty="0" smtClean="0"/>
              <a:t>Who does it?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9714873" y="2153512"/>
            <a:ext cx="2035200" cy="342900"/>
          </a:xfrm>
        </p:spPr>
        <p:txBody>
          <a:bodyPr/>
          <a:lstStyle/>
          <a:p>
            <a:r>
              <a:rPr lang="en-US" dirty="0" smtClean="0"/>
              <a:t>STEM’s Role</a:t>
            </a:r>
            <a:endParaRPr lang="en-US" dirty="0"/>
          </a:p>
        </p:txBody>
      </p:sp>
      <p:pic>
        <p:nvPicPr>
          <p:cNvPr id="24" name="Content Placeholder 10"/>
          <p:cNvPicPr>
            <a:picLocks noGrp="1" noChangeAspect="1"/>
          </p:cNvPicPr>
          <p:nvPr>
            <p:ph sz="quarter" idx="1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7045" y="3107671"/>
            <a:ext cx="2286000" cy="1713875"/>
          </a:xfrm>
        </p:spPr>
      </p:pic>
      <p:pic>
        <p:nvPicPr>
          <p:cNvPr id="25" name="Content Placeholder 136"/>
          <p:cNvPicPr>
            <a:picLocks noGrp="1"/>
          </p:cNvPicPr>
          <p:nvPr>
            <p:ph sz="quarter" idx="18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61188" y="2958768"/>
            <a:ext cx="2286000" cy="2011680"/>
          </a:xfrm>
          <a:prstGeom prst="rect">
            <a:avLst/>
          </a:prstGeom>
        </p:spPr>
      </p:pic>
      <p:pic>
        <p:nvPicPr>
          <p:cNvPr id="26" name="Content Placeholder 25"/>
          <p:cNvPicPr>
            <a:picLocks noGrp="1" noChangeAspect="1"/>
          </p:cNvPicPr>
          <p:nvPr>
            <p:ph sz="quarter" idx="2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5" b="93850" l="9931" r="97691">
                        <a14:foregroundMark x1="36721" y1="39863" x2="36721" y2="39863"/>
                        <a14:foregroundMark x1="27252" y1="44875" x2="27252" y2="44875"/>
                        <a14:foregroundMark x1="32333" y1="84510" x2="32333" y2="84510"/>
                        <a14:foregroundMark x1="29330" y1="79271" x2="29330" y2="79271"/>
                        <a14:foregroundMark x1="48499" y1="79499" x2="48499" y2="79499"/>
                        <a14:foregroundMark x1="63510" y1="84738" x2="63510" y2="84738"/>
                        <a14:foregroundMark x1="76212" y1="36219" x2="76212" y2="36219"/>
                        <a14:foregroundMark x1="73441" y1="29157" x2="73441" y2="29157"/>
                        <a14:foregroundMark x1="67206" y1="37130" x2="67206" y2="37130"/>
                        <a14:foregroundMark x1="72748" y1="41458" x2="72748" y2="41458"/>
                        <a14:foregroundMark x1="69284" y1="48747" x2="69284" y2="48747"/>
                        <a14:foregroundMark x1="75751" y1="64692" x2="75751" y2="64692"/>
                        <a14:foregroundMark x1="84988" y1="65376" x2="84988" y2="65376"/>
                        <a14:foregroundMark x1="84758" y1="73349" x2="84758" y2="73349"/>
                        <a14:foregroundMark x1="90531" y1="67882" x2="90531" y2="67882"/>
                        <a14:foregroundMark x1="92841" y1="61048" x2="92841" y2="61048"/>
                        <a14:foregroundMark x1="91224" y1="42141" x2="91224" y2="42141"/>
                        <a14:foregroundMark x1="90531" y1="35991" x2="90531" y2="35991"/>
                        <a14:foregroundMark x1="83372" y1="37130" x2="83372" y2="37130"/>
                        <a14:foregroundMark x1="83372" y1="31891" x2="83372" y2="31891"/>
                        <a14:foregroundMark x1="48499" y1="23690" x2="48499" y2="23690"/>
                        <a14:foregroundMark x1="43880" y1="23918" x2="43880" y2="23918"/>
                        <a14:foregroundMark x1="38568" y1="23690" x2="38568" y2="23690"/>
                        <a14:foregroundMark x1="32564" y1="23918" x2="32564" y2="23918"/>
                        <a14:foregroundMark x1="27252" y1="23462" x2="27252" y2="23462"/>
                        <a14:foregroundMark x1="32102" y1="44647" x2="32102" y2="44647"/>
                        <a14:foregroundMark x1="38106" y1="44875" x2="38106" y2="44875"/>
                        <a14:foregroundMark x1="43649" y1="44875" x2="43649" y2="44875"/>
                        <a14:foregroundMark x1="49192" y1="44875" x2="49192" y2="44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5330" y="2805771"/>
            <a:ext cx="2286000" cy="2317675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sz="quarter" idx="24"/>
          </p:nvPr>
        </p:nvPicPr>
        <p:blipFill>
          <a:blip r:embed="rId8"/>
          <a:stretch>
            <a:fillRect/>
          </a:stretch>
        </p:blipFill>
        <p:spPr>
          <a:xfrm>
            <a:off x="9589473" y="2811133"/>
            <a:ext cx="2286000" cy="23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28" grpId="0" uiExpand="1" build="p" animBg="1"/>
      <p:bldP spid="31" grpId="0" uiExpand="1" build="p" animBg="1"/>
      <p:bldP spid="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6050D-5018-4BE7-98AC-E40175447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Mike Scibelli</a:t>
            </a:r>
            <a:br>
              <a:rPr lang="en-US" dirty="0" smtClean="0"/>
            </a:br>
            <a:r>
              <a:rPr lang="en-US" dirty="0" smtClean="0"/>
              <a:t>   Program Manager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31" y="2055627"/>
            <a:ext cx="2893637" cy="836509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600" dirty="0" smtClean="0"/>
              <a:t>June 2007 – July 2014</a:t>
            </a:r>
          </a:p>
          <a:p>
            <a:r>
              <a:rPr lang="en-US" sz="1600" dirty="0" smtClean="0"/>
              <a:t>New Construction Carrier</a:t>
            </a:r>
          </a:p>
          <a:p>
            <a:pPr lvl="3"/>
            <a:r>
              <a:rPr lang="en-US" dirty="0" smtClean="0"/>
              <a:t>Ford Class</a:t>
            </a:r>
          </a:p>
          <a:p>
            <a:pPr lvl="3"/>
            <a:r>
              <a:rPr lang="en-US" dirty="0" smtClean="0"/>
              <a:t>Mechanical, Project Engineer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1600" dirty="0" smtClean="0"/>
              <a:t>Principle Engineer 2014 - 2018</a:t>
            </a:r>
          </a:p>
          <a:p>
            <a:r>
              <a:rPr lang="en-US" sz="1600" dirty="0" smtClean="0"/>
              <a:t>Manager – Strategic Operations</a:t>
            </a:r>
          </a:p>
          <a:p>
            <a:pPr lvl="3"/>
            <a:r>
              <a:rPr lang="en-US" dirty="0" smtClean="0"/>
              <a:t>2018 – 2021</a:t>
            </a:r>
          </a:p>
          <a:p>
            <a:pPr lvl="3"/>
            <a:r>
              <a:rPr lang="en-US" dirty="0" smtClean="0"/>
              <a:t>BD, OE, USS Wasp, USS Tortuga</a:t>
            </a:r>
          </a:p>
          <a:p>
            <a:pPr lvl="2"/>
            <a:r>
              <a:rPr lang="en-US" dirty="0" smtClean="0"/>
              <a:t>Program Manager – Sept 2021</a:t>
            </a:r>
          </a:p>
        </p:txBody>
      </p:sp>
      <p:pic>
        <p:nvPicPr>
          <p:cNvPr id="28" name="Picture Placeholder 27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5" b="21705"/>
          <a:stretch>
            <a:fillRect/>
          </a:stretch>
        </p:blipFill>
        <p:spPr/>
      </p:pic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8386768" y="2159000"/>
            <a:ext cx="3566160" cy="698498"/>
          </a:xfrm>
        </p:spPr>
        <p:txBody>
          <a:bodyPr/>
          <a:lstStyle/>
          <a:p>
            <a:r>
              <a:rPr lang="en-US" sz="2800" b="1" i="1" dirty="0" smtClean="0"/>
              <a:t>Education + Certification</a:t>
            </a:r>
            <a:endParaRPr lang="en-US" sz="2800" b="1" i="1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7476" y="902022"/>
            <a:ext cx="1192310" cy="894233"/>
          </a:xfrm>
          <a:prstGeom prst="rect">
            <a:avLst/>
          </a:prstGeom>
        </p:spPr>
      </p:pic>
      <p:pic>
        <p:nvPicPr>
          <p:cNvPr id="24" name="Content Placeholder 12"/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t="18217" b="1821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6" name="Graphic 24">
            <a:extLst>
              <a:ext uri="{FF2B5EF4-FFF2-40B4-BE49-F238E27FC236}">
                <a16:creationId xmlns:a16="http://schemas.microsoft.com/office/drawing/2014/main" id="{A9490DC0-5D8A-4FBC-8596-57132CA5415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4681956" y="2195517"/>
            <a:ext cx="3321032" cy="5130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614193" y="2968625"/>
            <a:ext cx="1463040" cy="1463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255782" y="4802025"/>
            <a:ext cx="1517476" cy="931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310218" y="2968625"/>
            <a:ext cx="146304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614193" y="4653620"/>
            <a:ext cx="1587721" cy="12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8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2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675613" y="1529932"/>
            <a:ext cx="5589625" cy="4480762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Clr>
                <a:srgbClr val="FC4C02"/>
              </a:buClr>
              <a:buSzPct val="150000"/>
            </a:pPr>
            <a:r>
              <a:rPr lang="en-US" sz="1600" dirty="0"/>
              <a:t>We fix ships – U.S. Navy non-nuclear surface combatants</a:t>
            </a:r>
          </a:p>
          <a:p>
            <a:pPr marL="0" indent="0">
              <a:spcBef>
                <a:spcPts val="0"/>
              </a:spcBef>
              <a:buClr>
                <a:srgbClr val="FC4C02"/>
              </a:buClr>
              <a:buSzPct val="150000"/>
              <a:buNone/>
            </a:pPr>
            <a:endParaRPr lang="en-US" sz="1600" dirty="0"/>
          </a:p>
          <a:p>
            <a:pPr marL="285750" indent="-285750">
              <a:spcBef>
                <a:spcPts val="0"/>
              </a:spcBef>
              <a:buClr>
                <a:srgbClr val="FC4C02"/>
              </a:buClr>
              <a:buSzPct val="150000"/>
            </a:pPr>
            <a:r>
              <a:rPr lang="en-US" sz="1600" dirty="0"/>
              <a:t>‘Single’ Customer – Many Voices</a:t>
            </a:r>
          </a:p>
          <a:p>
            <a:pPr marL="742950" lvl="1" indent="-285750">
              <a:spcBef>
                <a:spcPts val="0"/>
              </a:spcBef>
              <a:buClr>
                <a:srgbClr val="FC4C0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/>
              <a:t>LPTA FFP Discretely Awarded Ship Availabilities</a:t>
            </a:r>
          </a:p>
          <a:p>
            <a:pPr marL="742950" lvl="1" indent="-285750">
              <a:spcBef>
                <a:spcPts val="0"/>
              </a:spcBef>
              <a:buClr>
                <a:srgbClr val="FC4C0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/>
              <a:t>Volatile/Unpredictable Business Environment</a:t>
            </a:r>
          </a:p>
          <a:p>
            <a:pPr marL="742950" lvl="1" indent="-285750">
              <a:spcBef>
                <a:spcPts val="0"/>
              </a:spcBef>
              <a:buClr>
                <a:srgbClr val="FC4C0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/>
              <a:t>Competition is King</a:t>
            </a:r>
          </a:p>
          <a:p>
            <a:pPr marL="285750" indent="-285750">
              <a:spcBef>
                <a:spcPts val="0"/>
              </a:spcBef>
              <a:buClr>
                <a:srgbClr val="FC4C02"/>
              </a:buClr>
              <a:buSzPct val="150000"/>
            </a:pPr>
            <a:endParaRPr lang="en-US" sz="1600" dirty="0"/>
          </a:p>
          <a:p>
            <a:pPr marL="285750" indent="-285750">
              <a:spcBef>
                <a:spcPts val="0"/>
              </a:spcBef>
              <a:buClr>
                <a:srgbClr val="FC4C02"/>
              </a:buClr>
              <a:buSzPct val="150000"/>
            </a:pPr>
            <a:r>
              <a:rPr lang="en-US" sz="1600" dirty="0"/>
              <a:t>Primary Competition:</a:t>
            </a:r>
          </a:p>
          <a:p>
            <a:pPr marL="742950" lvl="1" indent="-285750">
              <a:spcBef>
                <a:spcPts val="0"/>
              </a:spcBef>
              <a:buClr>
                <a:srgbClr val="FC4C0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/>
              <a:t>GD NASSCO – Norfolk, Jacksonville and San Diego</a:t>
            </a:r>
          </a:p>
          <a:p>
            <a:pPr marL="742950" lvl="1" indent="-285750">
              <a:spcBef>
                <a:spcPts val="0"/>
              </a:spcBef>
              <a:buClr>
                <a:srgbClr val="FC4C0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 smtClean="0"/>
              <a:t>Titan Holdings</a:t>
            </a:r>
          </a:p>
          <a:p>
            <a:pPr marL="994950" lvl="3" indent="-285750">
              <a:spcBef>
                <a:spcPts val="0"/>
              </a:spcBef>
              <a:buClr>
                <a:srgbClr val="FC4C0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 smtClean="0"/>
              <a:t>MHI </a:t>
            </a:r>
            <a:r>
              <a:rPr lang="en-US" sz="1400" dirty="0"/>
              <a:t>– Norfolk</a:t>
            </a:r>
          </a:p>
          <a:p>
            <a:pPr marL="994950" lvl="3" indent="-285750">
              <a:spcBef>
                <a:spcPts val="0"/>
              </a:spcBef>
              <a:buClr>
                <a:srgbClr val="FC4C0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400" dirty="0" smtClean="0"/>
              <a:t>Continental </a:t>
            </a:r>
            <a:r>
              <a:rPr lang="en-US" sz="1400" dirty="0"/>
              <a:t>Maritime – San Diego</a:t>
            </a:r>
          </a:p>
          <a:p>
            <a:pPr marL="742950" lvl="1" indent="-285750">
              <a:spcBef>
                <a:spcPts val="0"/>
              </a:spcBef>
              <a:buClr>
                <a:srgbClr val="FC4C0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u="sng" dirty="0"/>
              <a:t>Our competitors are not </a:t>
            </a:r>
            <a:r>
              <a:rPr lang="en-US" sz="1600" u="sng" dirty="0" smtClean="0"/>
              <a:t>big </a:t>
            </a:r>
            <a:r>
              <a:rPr lang="en-US" sz="1600" u="sng" dirty="0"/>
              <a:t>defense aerospace companies</a:t>
            </a:r>
          </a:p>
          <a:p>
            <a:pPr marL="742950" lvl="1" indent="-285750">
              <a:spcBef>
                <a:spcPts val="0"/>
              </a:spcBef>
              <a:buClr>
                <a:srgbClr val="FC4C02"/>
              </a:buClr>
              <a:buSzPct val="150000"/>
            </a:pPr>
            <a:endParaRPr lang="en-US" sz="1600" dirty="0"/>
          </a:p>
          <a:p>
            <a:pPr marL="285750" indent="-285750">
              <a:spcBef>
                <a:spcPts val="0"/>
              </a:spcBef>
              <a:buClr>
                <a:srgbClr val="FC4C02"/>
              </a:buClr>
              <a:buSzPct val="150000"/>
            </a:pPr>
            <a:r>
              <a:rPr lang="en-US" sz="1600" dirty="0"/>
              <a:t>Primary Discriminators:</a:t>
            </a:r>
          </a:p>
          <a:p>
            <a:pPr marL="742950" lvl="1" indent="-285750">
              <a:spcBef>
                <a:spcPts val="0"/>
              </a:spcBef>
              <a:buClr>
                <a:srgbClr val="FC4C0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 smtClean="0"/>
              <a:t>Dry docks </a:t>
            </a:r>
            <a:r>
              <a:rPr lang="en-US" sz="1600" dirty="0"/>
              <a:t>– 2:1 in San Diego and Norfolk, only </a:t>
            </a:r>
            <a:r>
              <a:rPr lang="en-US" sz="1600" dirty="0" smtClean="0"/>
              <a:t>dry dock </a:t>
            </a:r>
            <a:r>
              <a:rPr lang="en-US" sz="1600" dirty="0"/>
              <a:t>in Jacksonville</a:t>
            </a:r>
          </a:p>
          <a:p>
            <a:pPr marL="742950" lvl="1" indent="-285750">
              <a:spcBef>
                <a:spcPts val="0"/>
              </a:spcBef>
              <a:buClr>
                <a:srgbClr val="FC4C0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/>
              <a:t>Capitally intensive</a:t>
            </a:r>
          </a:p>
          <a:p>
            <a:pPr marL="742950" lvl="1" indent="-285750">
              <a:spcBef>
                <a:spcPts val="0"/>
              </a:spcBef>
              <a:buClr>
                <a:srgbClr val="FC4C02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600" dirty="0" smtClean="0"/>
              <a:t>Skilled and Experienced workforce 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C4C02"/>
                </a:solidFill>
              </a:rPr>
              <a:t>What We Do</a:t>
            </a:r>
            <a:endParaRPr lang="en-GB" b="1" dirty="0">
              <a:solidFill>
                <a:srgbClr val="FC4C02"/>
              </a:solidFill>
            </a:endParaRPr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1" r="17271"/>
          <a:stretch>
            <a:fillRect/>
          </a:stretch>
        </p:blipFill>
        <p:spPr>
          <a:xfrm rot="5400000">
            <a:off x="6938963" y="1100138"/>
            <a:ext cx="4660900" cy="5340350"/>
          </a:xfrm>
        </p:spPr>
      </p:pic>
    </p:spTree>
    <p:extLst>
      <p:ext uri="{BB962C8B-B14F-4D97-AF65-F5344CB8AC3E}">
        <p14:creationId xmlns:p14="http://schemas.microsoft.com/office/powerpoint/2010/main" val="11376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8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 smtClean="0"/>
              <a:t>Five Dry Docks, Two Marine Railways and more than 17,000 feet of Pier Space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we do it</a:t>
            </a:r>
            <a:endParaRPr lang="en-US" b="1" dirty="0">
              <a:solidFill>
                <a:srgbClr val="FC4C02"/>
              </a:solidFill>
            </a:endParaRPr>
          </a:p>
        </p:txBody>
      </p:sp>
      <p:sp>
        <p:nvSpPr>
          <p:cNvPr id="5" name="Freeform 93"/>
          <p:cNvSpPr>
            <a:spLocks/>
          </p:cNvSpPr>
          <p:nvPr/>
        </p:nvSpPr>
        <p:spPr bwMode="auto">
          <a:xfrm>
            <a:off x="2298696" y="1842268"/>
            <a:ext cx="860419" cy="714359"/>
          </a:xfrm>
          <a:custGeom>
            <a:avLst/>
            <a:gdLst/>
            <a:ahLst/>
            <a:cxnLst>
              <a:cxn ang="0">
                <a:pos x="0" y="275"/>
              </a:cxn>
              <a:cxn ang="0">
                <a:pos x="8" y="259"/>
              </a:cxn>
              <a:cxn ang="0">
                <a:pos x="7" y="235"/>
              </a:cxn>
              <a:cxn ang="0">
                <a:pos x="28" y="207"/>
              </a:cxn>
              <a:cxn ang="0">
                <a:pos x="34" y="200"/>
              </a:cxn>
              <a:cxn ang="0">
                <a:pos x="34" y="200"/>
              </a:cxn>
              <a:cxn ang="0">
                <a:pos x="32" y="198"/>
              </a:cxn>
              <a:cxn ang="0">
                <a:pos x="44" y="180"/>
              </a:cxn>
              <a:cxn ang="0">
                <a:pos x="43" y="180"/>
              </a:cxn>
              <a:cxn ang="0">
                <a:pos x="57" y="144"/>
              </a:cxn>
              <a:cxn ang="0">
                <a:pos x="67" y="128"/>
              </a:cxn>
              <a:cxn ang="0">
                <a:pos x="71" y="112"/>
              </a:cxn>
              <a:cxn ang="0">
                <a:pos x="81" y="83"/>
              </a:cxn>
              <a:cxn ang="0">
                <a:pos x="90" y="65"/>
              </a:cxn>
              <a:cxn ang="0">
                <a:pos x="92" y="51"/>
              </a:cxn>
              <a:cxn ang="0">
                <a:pos x="96" y="42"/>
              </a:cxn>
              <a:cxn ang="0">
                <a:pos x="98" y="30"/>
              </a:cxn>
              <a:cxn ang="0">
                <a:pos x="101" y="20"/>
              </a:cxn>
              <a:cxn ang="0">
                <a:pos x="108" y="0"/>
              </a:cxn>
              <a:cxn ang="0">
                <a:pos x="116" y="6"/>
              </a:cxn>
              <a:cxn ang="0">
                <a:pos x="119" y="2"/>
              </a:cxn>
              <a:cxn ang="0">
                <a:pos x="129" y="3"/>
              </a:cxn>
              <a:cxn ang="0">
                <a:pos x="137" y="12"/>
              </a:cxn>
              <a:cxn ang="0">
                <a:pos x="151" y="14"/>
              </a:cxn>
              <a:cxn ang="0">
                <a:pos x="161" y="32"/>
              </a:cxn>
              <a:cxn ang="0">
                <a:pos x="168" y="64"/>
              </a:cxn>
              <a:cxn ang="0">
                <a:pos x="180" y="70"/>
              </a:cxn>
              <a:cxn ang="0">
                <a:pos x="199" y="69"/>
              </a:cxn>
              <a:cxn ang="0">
                <a:pos x="214" y="68"/>
              </a:cxn>
              <a:cxn ang="0">
                <a:pos x="232" y="73"/>
              </a:cxn>
              <a:cxn ang="0">
                <a:pos x="248" y="80"/>
              </a:cxn>
              <a:cxn ang="0">
                <a:pos x="273" y="80"/>
              </a:cxn>
              <a:cxn ang="0">
                <a:pos x="287" y="85"/>
              </a:cxn>
              <a:cxn ang="0">
                <a:pos x="322" y="81"/>
              </a:cxn>
              <a:cxn ang="0">
                <a:pos x="342" y="81"/>
              </a:cxn>
              <a:cxn ang="0">
                <a:pos x="358" y="80"/>
              </a:cxn>
              <a:cxn ang="0">
                <a:pos x="467" y="112"/>
              </a:cxn>
              <a:cxn ang="0">
                <a:pos x="481" y="128"/>
              </a:cxn>
              <a:cxn ang="0">
                <a:pos x="469" y="156"/>
              </a:cxn>
              <a:cxn ang="0">
                <a:pos x="452" y="183"/>
              </a:cxn>
              <a:cxn ang="0">
                <a:pos x="438" y="198"/>
              </a:cxn>
              <a:cxn ang="0">
                <a:pos x="423" y="227"/>
              </a:cxn>
              <a:cxn ang="0">
                <a:pos x="434" y="235"/>
              </a:cxn>
              <a:cxn ang="0">
                <a:pos x="433" y="251"/>
              </a:cxn>
              <a:cxn ang="0">
                <a:pos x="424" y="266"/>
              </a:cxn>
              <a:cxn ang="0">
                <a:pos x="233" y="364"/>
              </a:cxn>
              <a:cxn ang="0">
                <a:pos x="7" y="304"/>
              </a:cxn>
            </a:cxnLst>
            <a:rect l="0" t="0" r="r" b="b"/>
            <a:pathLst>
              <a:path w="483" h="401">
                <a:moveTo>
                  <a:pt x="7" y="304"/>
                </a:moveTo>
                <a:lnTo>
                  <a:pt x="2" y="294"/>
                </a:lnTo>
                <a:lnTo>
                  <a:pt x="0" y="275"/>
                </a:lnTo>
                <a:lnTo>
                  <a:pt x="3" y="269"/>
                </a:lnTo>
                <a:lnTo>
                  <a:pt x="4" y="264"/>
                </a:lnTo>
                <a:lnTo>
                  <a:pt x="8" y="259"/>
                </a:lnTo>
                <a:lnTo>
                  <a:pt x="9" y="254"/>
                </a:lnTo>
                <a:lnTo>
                  <a:pt x="7" y="244"/>
                </a:lnTo>
                <a:lnTo>
                  <a:pt x="7" y="235"/>
                </a:lnTo>
                <a:lnTo>
                  <a:pt x="17" y="222"/>
                </a:lnTo>
                <a:lnTo>
                  <a:pt x="25" y="202"/>
                </a:lnTo>
                <a:lnTo>
                  <a:pt x="28" y="207"/>
                </a:lnTo>
                <a:lnTo>
                  <a:pt x="29" y="202"/>
                </a:lnTo>
                <a:lnTo>
                  <a:pt x="34" y="200"/>
                </a:lnTo>
                <a:lnTo>
                  <a:pt x="34" y="200"/>
                </a:lnTo>
                <a:lnTo>
                  <a:pt x="35" y="203"/>
                </a:lnTo>
                <a:lnTo>
                  <a:pt x="37" y="200"/>
                </a:lnTo>
                <a:lnTo>
                  <a:pt x="34" y="200"/>
                </a:lnTo>
                <a:lnTo>
                  <a:pt x="34" y="198"/>
                </a:lnTo>
                <a:lnTo>
                  <a:pt x="34" y="200"/>
                </a:lnTo>
                <a:lnTo>
                  <a:pt x="32" y="198"/>
                </a:lnTo>
                <a:lnTo>
                  <a:pt x="34" y="193"/>
                </a:lnTo>
                <a:lnTo>
                  <a:pt x="39" y="185"/>
                </a:lnTo>
                <a:lnTo>
                  <a:pt x="44" y="180"/>
                </a:lnTo>
                <a:lnTo>
                  <a:pt x="49" y="180"/>
                </a:lnTo>
                <a:lnTo>
                  <a:pt x="48" y="177"/>
                </a:lnTo>
                <a:lnTo>
                  <a:pt x="43" y="180"/>
                </a:lnTo>
                <a:lnTo>
                  <a:pt x="44" y="175"/>
                </a:lnTo>
                <a:lnTo>
                  <a:pt x="48" y="169"/>
                </a:lnTo>
                <a:lnTo>
                  <a:pt x="57" y="144"/>
                </a:lnTo>
                <a:lnTo>
                  <a:pt x="61" y="136"/>
                </a:lnTo>
                <a:lnTo>
                  <a:pt x="63" y="131"/>
                </a:lnTo>
                <a:lnTo>
                  <a:pt x="67" y="128"/>
                </a:lnTo>
                <a:lnTo>
                  <a:pt x="67" y="125"/>
                </a:lnTo>
                <a:lnTo>
                  <a:pt x="66" y="120"/>
                </a:lnTo>
                <a:lnTo>
                  <a:pt x="71" y="112"/>
                </a:lnTo>
                <a:lnTo>
                  <a:pt x="72" y="102"/>
                </a:lnTo>
                <a:lnTo>
                  <a:pt x="80" y="88"/>
                </a:lnTo>
                <a:lnTo>
                  <a:pt x="81" y="83"/>
                </a:lnTo>
                <a:lnTo>
                  <a:pt x="86" y="75"/>
                </a:lnTo>
                <a:lnTo>
                  <a:pt x="87" y="70"/>
                </a:lnTo>
                <a:lnTo>
                  <a:pt x="90" y="65"/>
                </a:lnTo>
                <a:lnTo>
                  <a:pt x="90" y="60"/>
                </a:lnTo>
                <a:lnTo>
                  <a:pt x="92" y="55"/>
                </a:lnTo>
                <a:lnTo>
                  <a:pt x="92" y="51"/>
                </a:lnTo>
                <a:lnTo>
                  <a:pt x="97" y="53"/>
                </a:lnTo>
                <a:lnTo>
                  <a:pt x="95" y="47"/>
                </a:lnTo>
                <a:lnTo>
                  <a:pt x="96" y="42"/>
                </a:lnTo>
                <a:lnTo>
                  <a:pt x="101" y="37"/>
                </a:lnTo>
                <a:lnTo>
                  <a:pt x="98" y="35"/>
                </a:lnTo>
                <a:lnTo>
                  <a:pt x="98" y="30"/>
                </a:lnTo>
                <a:lnTo>
                  <a:pt x="101" y="25"/>
                </a:lnTo>
                <a:lnTo>
                  <a:pt x="102" y="20"/>
                </a:lnTo>
                <a:lnTo>
                  <a:pt x="101" y="20"/>
                </a:lnTo>
                <a:lnTo>
                  <a:pt x="105" y="15"/>
                </a:lnTo>
                <a:lnTo>
                  <a:pt x="107" y="5"/>
                </a:lnTo>
                <a:lnTo>
                  <a:pt x="108" y="0"/>
                </a:lnTo>
                <a:lnTo>
                  <a:pt x="113" y="3"/>
                </a:lnTo>
                <a:lnTo>
                  <a:pt x="115" y="5"/>
                </a:lnTo>
                <a:lnTo>
                  <a:pt x="116" y="6"/>
                </a:lnTo>
                <a:lnTo>
                  <a:pt x="113" y="3"/>
                </a:lnTo>
                <a:lnTo>
                  <a:pt x="115" y="1"/>
                </a:lnTo>
                <a:lnTo>
                  <a:pt x="119" y="2"/>
                </a:lnTo>
                <a:lnTo>
                  <a:pt x="120" y="5"/>
                </a:lnTo>
                <a:lnTo>
                  <a:pt x="124" y="5"/>
                </a:lnTo>
                <a:lnTo>
                  <a:pt x="129" y="3"/>
                </a:lnTo>
                <a:lnTo>
                  <a:pt x="134" y="7"/>
                </a:lnTo>
                <a:lnTo>
                  <a:pt x="136" y="11"/>
                </a:lnTo>
                <a:lnTo>
                  <a:pt x="137" y="12"/>
                </a:lnTo>
                <a:lnTo>
                  <a:pt x="142" y="14"/>
                </a:lnTo>
                <a:lnTo>
                  <a:pt x="147" y="12"/>
                </a:lnTo>
                <a:lnTo>
                  <a:pt x="151" y="14"/>
                </a:lnTo>
                <a:lnTo>
                  <a:pt x="154" y="17"/>
                </a:lnTo>
                <a:lnTo>
                  <a:pt x="159" y="22"/>
                </a:lnTo>
                <a:lnTo>
                  <a:pt x="161" y="32"/>
                </a:lnTo>
                <a:lnTo>
                  <a:pt x="159" y="58"/>
                </a:lnTo>
                <a:lnTo>
                  <a:pt x="160" y="60"/>
                </a:lnTo>
                <a:lnTo>
                  <a:pt x="168" y="64"/>
                </a:lnTo>
                <a:lnTo>
                  <a:pt x="173" y="66"/>
                </a:lnTo>
                <a:lnTo>
                  <a:pt x="175" y="68"/>
                </a:lnTo>
                <a:lnTo>
                  <a:pt x="180" y="70"/>
                </a:lnTo>
                <a:lnTo>
                  <a:pt x="185" y="71"/>
                </a:lnTo>
                <a:lnTo>
                  <a:pt x="195" y="70"/>
                </a:lnTo>
                <a:lnTo>
                  <a:pt x="199" y="69"/>
                </a:lnTo>
                <a:lnTo>
                  <a:pt x="204" y="66"/>
                </a:lnTo>
                <a:lnTo>
                  <a:pt x="209" y="66"/>
                </a:lnTo>
                <a:lnTo>
                  <a:pt x="214" y="68"/>
                </a:lnTo>
                <a:lnTo>
                  <a:pt x="223" y="69"/>
                </a:lnTo>
                <a:lnTo>
                  <a:pt x="228" y="71"/>
                </a:lnTo>
                <a:lnTo>
                  <a:pt x="232" y="73"/>
                </a:lnTo>
                <a:lnTo>
                  <a:pt x="238" y="76"/>
                </a:lnTo>
                <a:lnTo>
                  <a:pt x="238" y="80"/>
                </a:lnTo>
                <a:lnTo>
                  <a:pt x="248" y="80"/>
                </a:lnTo>
                <a:lnTo>
                  <a:pt x="253" y="81"/>
                </a:lnTo>
                <a:lnTo>
                  <a:pt x="268" y="79"/>
                </a:lnTo>
                <a:lnTo>
                  <a:pt x="273" y="80"/>
                </a:lnTo>
                <a:lnTo>
                  <a:pt x="278" y="84"/>
                </a:lnTo>
                <a:lnTo>
                  <a:pt x="282" y="85"/>
                </a:lnTo>
                <a:lnTo>
                  <a:pt x="287" y="85"/>
                </a:lnTo>
                <a:lnTo>
                  <a:pt x="297" y="83"/>
                </a:lnTo>
                <a:lnTo>
                  <a:pt x="307" y="81"/>
                </a:lnTo>
                <a:lnTo>
                  <a:pt x="322" y="81"/>
                </a:lnTo>
                <a:lnTo>
                  <a:pt x="327" y="79"/>
                </a:lnTo>
                <a:lnTo>
                  <a:pt x="331" y="80"/>
                </a:lnTo>
                <a:lnTo>
                  <a:pt x="342" y="81"/>
                </a:lnTo>
                <a:lnTo>
                  <a:pt x="347" y="83"/>
                </a:lnTo>
                <a:lnTo>
                  <a:pt x="352" y="84"/>
                </a:lnTo>
                <a:lnTo>
                  <a:pt x="358" y="80"/>
                </a:lnTo>
                <a:lnTo>
                  <a:pt x="405" y="92"/>
                </a:lnTo>
                <a:lnTo>
                  <a:pt x="467" y="104"/>
                </a:lnTo>
                <a:lnTo>
                  <a:pt x="467" y="112"/>
                </a:lnTo>
                <a:lnTo>
                  <a:pt x="469" y="117"/>
                </a:lnTo>
                <a:lnTo>
                  <a:pt x="472" y="119"/>
                </a:lnTo>
                <a:lnTo>
                  <a:pt x="481" y="128"/>
                </a:lnTo>
                <a:lnTo>
                  <a:pt x="483" y="138"/>
                </a:lnTo>
                <a:lnTo>
                  <a:pt x="480" y="143"/>
                </a:lnTo>
                <a:lnTo>
                  <a:pt x="469" y="156"/>
                </a:lnTo>
                <a:lnTo>
                  <a:pt x="462" y="169"/>
                </a:lnTo>
                <a:lnTo>
                  <a:pt x="453" y="180"/>
                </a:lnTo>
                <a:lnTo>
                  <a:pt x="452" y="183"/>
                </a:lnTo>
                <a:lnTo>
                  <a:pt x="449" y="188"/>
                </a:lnTo>
                <a:lnTo>
                  <a:pt x="446" y="193"/>
                </a:lnTo>
                <a:lnTo>
                  <a:pt x="438" y="198"/>
                </a:lnTo>
                <a:lnTo>
                  <a:pt x="432" y="208"/>
                </a:lnTo>
                <a:lnTo>
                  <a:pt x="427" y="212"/>
                </a:lnTo>
                <a:lnTo>
                  <a:pt x="423" y="227"/>
                </a:lnTo>
                <a:lnTo>
                  <a:pt x="425" y="231"/>
                </a:lnTo>
                <a:lnTo>
                  <a:pt x="430" y="232"/>
                </a:lnTo>
                <a:lnTo>
                  <a:pt x="434" y="235"/>
                </a:lnTo>
                <a:lnTo>
                  <a:pt x="438" y="240"/>
                </a:lnTo>
                <a:lnTo>
                  <a:pt x="434" y="245"/>
                </a:lnTo>
                <a:lnTo>
                  <a:pt x="433" y="251"/>
                </a:lnTo>
                <a:lnTo>
                  <a:pt x="429" y="261"/>
                </a:lnTo>
                <a:lnTo>
                  <a:pt x="427" y="263"/>
                </a:lnTo>
                <a:lnTo>
                  <a:pt x="424" y="266"/>
                </a:lnTo>
                <a:lnTo>
                  <a:pt x="397" y="401"/>
                </a:lnTo>
                <a:lnTo>
                  <a:pt x="329" y="387"/>
                </a:lnTo>
                <a:lnTo>
                  <a:pt x="233" y="364"/>
                </a:lnTo>
                <a:lnTo>
                  <a:pt x="130" y="338"/>
                </a:lnTo>
                <a:lnTo>
                  <a:pt x="8" y="304"/>
                </a:lnTo>
                <a:lnTo>
                  <a:pt x="7" y="3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94"/>
          <p:cNvSpPr>
            <a:spLocks/>
          </p:cNvSpPr>
          <p:nvPr/>
        </p:nvSpPr>
        <p:spPr bwMode="auto">
          <a:xfrm>
            <a:off x="2298696" y="1842268"/>
            <a:ext cx="860419" cy="714359"/>
          </a:xfrm>
          <a:custGeom>
            <a:avLst/>
            <a:gdLst/>
            <a:ahLst/>
            <a:cxnLst>
              <a:cxn ang="0">
                <a:pos x="0" y="275"/>
              </a:cxn>
              <a:cxn ang="0">
                <a:pos x="8" y="259"/>
              </a:cxn>
              <a:cxn ang="0">
                <a:pos x="7" y="235"/>
              </a:cxn>
              <a:cxn ang="0">
                <a:pos x="28" y="207"/>
              </a:cxn>
              <a:cxn ang="0">
                <a:pos x="34" y="200"/>
              </a:cxn>
              <a:cxn ang="0">
                <a:pos x="34" y="200"/>
              </a:cxn>
              <a:cxn ang="0">
                <a:pos x="32" y="198"/>
              </a:cxn>
              <a:cxn ang="0">
                <a:pos x="44" y="180"/>
              </a:cxn>
              <a:cxn ang="0">
                <a:pos x="43" y="180"/>
              </a:cxn>
              <a:cxn ang="0">
                <a:pos x="57" y="144"/>
              </a:cxn>
              <a:cxn ang="0">
                <a:pos x="67" y="128"/>
              </a:cxn>
              <a:cxn ang="0">
                <a:pos x="71" y="112"/>
              </a:cxn>
              <a:cxn ang="0">
                <a:pos x="81" y="83"/>
              </a:cxn>
              <a:cxn ang="0">
                <a:pos x="90" y="65"/>
              </a:cxn>
              <a:cxn ang="0">
                <a:pos x="92" y="51"/>
              </a:cxn>
              <a:cxn ang="0">
                <a:pos x="96" y="42"/>
              </a:cxn>
              <a:cxn ang="0">
                <a:pos x="98" y="30"/>
              </a:cxn>
              <a:cxn ang="0">
                <a:pos x="101" y="20"/>
              </a:cxn>
              <a:cxn ang="0">
                <a:pos x="108" y="0"/>
              </a:cxn>
              <a:cxn ang="0">
                <a:pos x="116" y="6"/>
              </a:cxn>
              <a:cxn ang="0">
                <a:pos x="119" y="2"/>
              </a:cxn>
              <a:cxn ang="0">
                <a:pos x="129" y="3"/>
              </a:cxn>
              <a:cxn ang="0">
                <a:pos x="137" y="12"/>
              </a:cxn>
              <a:cxn ang="0">
                <a:pos x="151" y="14"/>
              </a:cxn>
              <a:cxn ang="0">
                <a:pos x="161" y="32"/>
              </a:cxn>
              <a:cxn ang="0">
                <a:pos x="168" y="64"/>
              </a:cxn>
              <a:cxn ang="0">
                <a:pos x="180" y="70"/>
              </a:cxn>
              <a:cxn ang="0">
                <a:pos x="199" y="69"/>
              </a:cxn>
              <a:cxn ang="0">
                <a:pos x="214" y="68"/>
              </a:cxn>
              <a:cxn ang="0">
                <a:pos x="232" y="73"/>
              </a:cxn>
              <a:cxn ang="0">
                <a:pos x="248" y="80"/>
              </a:cxn>
              <a:cxn ang="0">
                <a:pos x="273" y="80"/>
              </a:cxn>
              <a:cxn ang="0">
                <a:pos x="287" y="85"/>
              </a:cxn>
              <a:cxn ang="0">
                <a:pos x="322" y="81"/>
              </a:cxn>
              <a:cxn ang="0">
                <a:pos x="342" y="81"/>
              </a:cxn>
              <a:cxn ang="0">
                <a:pos x="358" y="80"/>
              </a:cxn>
              <a:cxn ang="0">
                <a:pos x="467" y="112"/>
              </a:cxn>
              <a:cxn ang="0">
                <a:pos x="481" y="128"/>
              </a:cxn>
              <a:cxn ang="0">
                <a:pos x="469" y="156"/>
              </a:cxn>
              <a:cxn ang="0">
                <a:pos x="452" y="183"/>
              </a:cxn>
              <a:cxn ang="0">
                <a:pos x="438" y="198"/>
              </a:cxn>
              <a:cxn ang="0">
                <a:pos x="423" y="227"/>
              </a:cxn>
              <a:cxn ang="0">
                <a:pos x="434" y="235"/>
              </a:cxn>
              <a:cxn ang="0">
                <a:pos x="433" y="251"/>
              </a:cxn>
              <a:cxn ang="0">
                <a:pos x="424" y="266"/>
              </a:cxn>
              <a:cxn ang="0">
                <a:pos x="233" y="364"/>
              </a:cxn>
              <a:cxn ang="0">
                <a:pos x="7" y="304"/>
              </a:cxn>
            </a:cxnLst>
            <a:rect l="0" t="0" r="r" b="b"/>
            <a:pathLst>
              <a:path w="483" h="401">
                <a:moveTo>
                  <a:pt x="7" y="304"/>
                </a:moveTo>
                <a:lnTo>
                  <a:pt x="2" y="294"/>
                </a:lnTo>
                <a:lnTo>
                  <a:pt x="0" y="275"/>
                </a:lnTo>
                <a:lnTo>
                  <a:pt x="3" y="269"/>
                </a:lnTo>
                <a:lnTo>
                  <a:pt x="4" y="264"/>
                </a:lnTo>
                <a:lnTo>
                  <a:pt x="8" y="259"/>
                </a:lnTo>
                <a:lnTo>
                  <a:pt x="9" y="254"/>
                </a:lnTo>
                <a:lnTo>
                  <a:pt x="7" y="244"/>
                </a:lnTo>
                <a:lnTo>
                  <a:pt x="7" y="235"/>
                </a:lnTo>
                <a:lnTo>
                  <a:pt x="17" y="222"/>
                </a:lnTo>
                <a:lnTo>
                  <a:pt x="25" y="202"/>
                </a:lnTo>
                <a:lnTo>
                  <a:pt x="28" y="207"/>
                </a:lnTo>
                <a:lnTo>
                  <a:pt x="29" y="202"/>
                </a:lnTo>
                <a:lnTo>
                  <a:pt x="34" y="200"/>
                </a:lnTo>
                <a:lnTo>
                  <a:pt x="34" y="200"/>
                </a:lnTo>
                <a:lnTo>
                  <a:pt x="35" y="203"/>
                </a:lnTo>
                <a:lnTo>
                  <a:pt x="37" y="200"/>
                </a:lnTo>
                <a:lnTo>
                  <a:pt x="34" y="200"/>
                </a:lnTo>
                <a:lnTo>
                  <a:pt x="34" y="198"/>
                </a:lnTo>
                <a:lnTo>
                  <a:pt x="34" y="200"/>
                </a:lnTo>
                <a:lnTo>
                  <a:pt x="32" y="198"/>
                </a:lnTo>
                <a:lnTo>
                  <a:pt x="34" y="193"/>
                </a:lnTo>
                <a:lnTo>
                  <a:pt x="39" y="185"/>
                </a:lnTo>
                <a:lnTo>
                  <a:pt x="44" y="180"/>
                </a:lnTo>
                <a:lnTo>
                  <a:pt x="49" y="180"/>
                </a:lnTo>
                <a:lnTo>
                  <a:pt x="48" y="177"/>
                </a:lnTo>
                <a:lnTo>
                  <a:pt x="43" y="180"/>
                </a:lnTo>
                <a:lnTo>
                  <a:pt x="44" y="175"/>
                </a:lnTo>
                <a:lnTo>
                  <a:pt x="48" y="169"/>
                </a:lnTo>
                <a:lnTo>
                  <a:pt x="57" y="144"/>
                </a:lnTo>
                <a:lnTo>
                  <a:pt x="61" y="136"/>
                </a:lnTo>
                <a:lnTo>
                  <a:pt x="63" y="131"/>
                </a:lnTo>
                <a:lnTo>
                  <a:pt x="67" y="128"/>
                </a:lnTo>
                <a:lnTo>
                  <a:pt x="67" y="125"/>
                </a:lnTo>
                <a:lnTo>
                  <a:pt x="66" y="120"/>
                </a:lnTo>
                <a:lnTo>
                  <a:pt x="71" y="112"/>
                </a:lnTo>
                <a:lnTo>
                  <a:pt x="72" y="102"/>
                </a:lnTo>
                <a:lnTo>
                  <a:pt x="80" y="88"/>
                </a:lnTo>
                <a:lnTo>
                  <a:pt x="81" y="83"/>
                </a:lnTo>
                <a:lnTo>
                  <a:pt x="86" y="75"/>
                </a:lnTo>
                <a:lnTo>
                  <a:pt x="87" y="70"/>
                </a:lnTo>
                <a:lnTo>
                  <a:pt x="90" y="65"/>
                </a:lnTo>
                <a:lnTo>
                  <a:pt x="90" y="60"/>
                </a:lnTo>
                <a:lnTo>
                  <a:pt x="92" y="55"/>
                </a:lnTo>
                <a:lnTo>
                  <a:pt x="92" y="51"/>
                </a:lnTo>
                <a:lnTo>
                  <a:pt x="97" y="53"/>
                </a:lnTo>
                <a:lnTo>
                  <a:pt x="95" y="47"/>
                </a:lnTo>
                <a:lnTo>
                  <a:pt x="96" y="42"/>
                </a:lnTo>
                <a:lnTo>
                  <a:pt x="101" y="37"/>
                </a:lnTo>
                <a:lnTo>
                  <a:pt x="98" y="35"/>
                </a:lnTo>
                <a:lnTo>
                  <a:pt x="98" y="30"/>
                </a:lnTo>
                <a:lnTo>
                  <a:pt x="101" y="25"/>
                </a:lnTo>
                <a:lnTo>
                  <a:pt x="102" y="20"/>
                </a:lnTo>
                <a:lnTo>
                  <a:pt x="101" y="20"/>
                </a:lnTo>
                <a:lnTo>
                  <a:pt x="105" y="15"/>
                </a:lnTo>
                <a:lnTo>
                  <a:pt x="107" y="5"/>
                </a:lnTo>
                <a:lnTo>
                  <a:pt x="108" y="0"/>
                </a:lnTo>
                <a:lnTo>
                  <a:pt x="113" y="3"/>
                </a:lnTo>
                <a:lnTo>
                  <a:pt x="115" y="5"/>
                </a:lnTo>
                <a:lnTo>
                  <a:pt x="116" y="6"/>
                </a:lnTo>
                <a:lnTo>
                  <a:pt x="113" y="3"/>
                </a:lnTo>
                <a:lnTo>
                  <a:pt x="115" y="1"/>
                </a:lnTo>
                <a:lnTo>
                  <a:pt x="119" y="2"/>
                </a:lnTo>
                <a:lnTo>
                  <a:pt x="120" y="5"/>
                </a:lnTo>
                <a:lnTo>
                  <a:pt x="124" y="5"/>
                </a:lnTo>
                <a:lnTo>
                  <a:pt x="129" y="3"/>
                </a:lnTo>
                <a:lnTo>
                  <a:pt x="134" y="7"/>
                </a:lnTo>
                <a:lnTo>
                  <a:pt x="136" y="11"/>
                </a:lnTo>
                <a:lnTo>
                  <a:pt x="137" y="12"/>
                </a:lnTo>
                <a:lnTo>
                  <a:pt x="142" y="14"/>
                </a:lnTo>
                <a:lnTo>
                  <a:pt x="147" y="12"/>
                </a:lnTo>
                <a:lnTo>
                  <a:pt x="151" y="14"/>
                </a:lnTo>
                <a:lnTo>
                  <a:pt x="154" y="17"/>
                </a:lnTo>
                <a:lnTo>
                  <a:pt x="159" y="22"/>
                </a:lnTo>
                <a:lnTo>
                  <a:pt x="161" y="32"/>
                </a:lnTo>
                <a:lnTo>
                  <a:pt x="159" y="58"/>
                </a:lnTo>
                <a:lnTo>
                  <a:pt x="160" y="60"/>
                </a:lnTo>
                <a:lnTo>
                  <a:pt x="168" y="64"/>
                </a:lnTo>
                <a:lnTo>
                  <a:pt x="173" y="66"/>
                </a:lnTo>
                <a:lnTo>
                  <a:pt x="175" y="68"/>
                </a:lnTo>
                <a:lnTo>
                  <a:pt x="180" y="70"/>
                </a:lnTo>
                <a:lnTo>
                  <a:pt x="185" y="71"/>
                </a:lnTo>
                <a:lnTo>
                  <a:pt x="195" y="70"/>
                </a:lnTo>
                <a:lnTo>
                  <a:pt x="199" y="69"/>
                </a:lnTo>
                <a:lnTo>
                  <a:pt x="204" y="66"/>
                </a:lnTo>
                <a:lnTo>
                  <a:pt x="209" y="66"/>
                </a:lnTo>
                <a:lnTo>
                  <a:pt x="214" y="68"/>
                </a:lnTo>
                <a:lnTo>
                  <a:pt x="223" y="69"/>
                </a:lnTo>
                <a:lnTo>
                  <a:pt x="228" y="71"/>
                </a:lnTo>
                <a:lnTo>
                  <a:pt x="232" y="73"/>
                </a:lnTo>
                <a:lnTo>
                  <a:pt x="238" y="76"/>
                </a:lnTo>
                <a:lnTo>
                  <a:pt x="238" y="80"/>
                </a:lnTo>
                <a:lnTo>
                  <a:pt x="248" y="80"/>
                </a:lnTo>
                <a:lnTo>
                  <a:pt x="253" y="81"/>
                </a:lnTo>
                <a:lnTo>
                  <a:pt x="268" y="79"/>
                </a:lnTo>
                <a:lnTo>
                  <a:pt x="273" y="80"/>
                </a:lnTo>
                <a:lnTo>
                  <a:pt x="278" y="84"/>
                </a:lnTo>
                <a:lnTo>
                  <a:pt x="282" y="85"/>
                </a:lnTo>
                <a:lnTo>
                  <a:pt x="287" y="85"/>
                </a:lnTo>
                <a:lnTo>
                  <a:pt x="297" y="83"/>
                </a:lnTo>
                <a:lnTo>
                  <a:pt x="307" y="81"/>
                </a:lnTo>
                <a:lnTo>
                  <a:pt x="322" y="81"/>
                </a:lnTo>
                <a:lnTo>
                  <a:pt x="327" y="79"/>
                </a:lnTo>
                <a:lnTo>
                  <a:pt x="331" y="80"/>
                </a:lnTo>
                <a:lnTo>
                  <a:pt x="342" y="81"/>
                </a:lnTo>
                <a:lnTo>
                  <a:pt x="347" y="83"/>
                </a:lnTo>
                <a:lnTo>
                  <a:pt x="352" y="84"/>
                </a:lnTo>
                <a:lnTo>
                  <a:pt x="358" y="80"/>
                </a:lnTo>
                <a:lnTo>
                  <a:pt x="405" y="92"/>
                </a:lnTo>
                <a:lnTo>
                  <a:pt x="467" y="104"/>
                </a:lnTo>
                <a:lnTo>
                  <a:pt x="467" y="112"/>
                </a:lnTo>
                <a:lnTo>
                  <a:pt x="469" y="117"/>
                </a:lnTo>
                <a:lnTo>
                  <a:pt x="472" y="119"/>
                </a:lnTo>
                <a:lnTo>
                  <a:pt x="481" y="128"/>
                </a:lnTo>
                <a:lnTo>
                  <a:pt x="483" y="138"/>
                </a:lnTo>
                <a:lnTo>
                  <a:pt x="480" y="143"/>
                </a:lnTo>
                <a:lnTo>
                  <a:pt x="469" y="156"/>
                </a:lnTo>
                <a:lnTo>
                  <a:pt x="462" y="169"/>
                </a:lnTo>
                <a:lnTo>
                  <a:pt x="453" y="180"/>
                </a:lnTo>
                <a:lnTo>
                  <a:pt x="452" y="183"/>
                </a:lnTo>
                <a:lnTo>
                  <a:pt x="449" y="188"/>
                </a:lnTo>
                <a:lnTo>
                  <a:pt x="446" y="193"/>
                </a:lnTo>
                <a:lnTo>
                  <a:pt x="438" y="198"/>
                </a:lnTo>
                <a:lnTo>
                  <a:pt x="432" y="208"/>
                </a:lnTo>
                <a:lnTo>
                  <a:pt x="427" y="212"/>
                </a:lnTo>
                <a:lnTo>
                  <a:pt x="423" y="227"/>
                </a:lnTo>
                <a:lnTo>
                  <a:pt x="425" y="231"/>
                </a:lnTo>
                <a:lnTo>
                  <a:pt x="430" y="232"/>
                </a:lnTo>
                <a:lnTo>
                  <a:pt x="434" y="235"/>
                </a:lnTo>
                <a:lnTo>
                  <a:pt x="438" y="240"/>
                </a:lnTo>
                <a:lnTo>
                  <a:pt x="434" y="245"/>
                </a:lnTo>
                <a:lnTo>
                  <a:pt x="433" y="251"/>
                </a:lnTo>
                <a:lnTo>
                  <a:pt x="429" y="261"/>
                </a:lnTo>
                <a:lnTo>
                  <a:pt x="427" y="263"/>
                </a:lnTo>
                <a:lnTo>
                  <a:pt x="424" y="266"/>
                </a:lnTo>
                <a:lnTo>
                  <a:pt x="397" y="401"/>
                </a:lnTo>
                <a:lnTo>
                  <a:pt x="329" y="387"/>
                </a:lnTo>
                <a:lnTo>
                  <a:pt x="233" y="364"/>
                </a:lnTo>
                <a:lnTo>
                  <a:pt x="130" y="338"/>
                </a:lnTo>
                <a:lnTo>
                  <a:pt x="8" y="304"/>
                </a:lnTo>
                <a:lnTo>
                  <a:pt x="7" y="304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95"/>
          <p:cNvSpPr>
            <a:spLocks/>
          </p:cNvSpPr>
          <p:nvPr/>
        </p:nvSpPr>
        <p:spPr bwMode="auto">
          <a:xfrm>
            <a:off x="2617566" y="2490713"/>
            <a:ext cx="680498" cy="1054616"/>
          </a:xfrm>
          <a:custGeom>
            <a:avLst/>
            <a:gdLst/>
            <a:ahLst/>
            <a:cxnLst>
              <a:cxn ang="0">
                <a:pos x="12" y="173"/>
              </a:cxn>
              <a:cxn ang="0">
                <a:pos x="54" y="0"/>
              </a:cxn>
              <a:cxn ang="0">
                <a:pos x="150" y="23"/>
              </a:cxn>
              <a:cxn ang="0">
                <a:pos x="218" y="37"/>
              </a:cxn>
              <a:cxn ang="0">
                <a:pos x="307" y="56"/>
              </a:cxn>
              <a:cxn ang="0">
                <a:pos x="382" y="70"/>
              </a:cxn>
              <a:cxn ang="0">
                <a:pos x="314" y="447"/>
              </a:cxn>
              <a:cxn ang="0">
                <a:pos x="303" y="506"/>
              </a:cxn>
              <a:cxn ang="0">
                <a:pos x="299" y="514"/>
              </a:cxn>
              <a:cxn ang="0">
                <a:pos x="293" y="519"/>
              </a:cxn>
              <a:cxn ang="0">
                <a:pos x="288" y="518"/>
              </a:cxn>
              <a:cxn ang="0">
                <a:pos x="287" y="512"/>
              </a:cxn>
              <a:cxn ang="0">
                <a:pos x="282" y="507"/>
              </a:cxn>
              <a:cxn ang="0">
                <a:pos x="277" y="507"/>
              </a:cxn>
              <a:cxn ang="0">
                <a:pos x="272" y="504"/>
              </a:cxn>
              <a:cxn ang="0">
                <a:pos x="267" y="505"/>
              </a:cxn>
              <a:cxn ang="0">
                <a:pos x="260" y="509"/>
              </a:cxn>
              <a:cxn ang="0">
                <a:pos x="259" y="515"/>
              </a:cxn>
              <a:cxn ang="0">
                <a:pos x="262" y="525"/>
              </a:cxn>
              <a:cxn ang="0">
                <a:pos x="259" y="530"/>
              </a:cxn>
              <a:cxn ang="0">
                <a:pos x="259" y="534"/>
              </a:cxn>
              <a:cxn ang="0">
                <a:pos x="259" y="544"/>
              </a:cxn>
              <a:cxn ang="0">
                <a:pos x="258" y="550"/>
              </a:cxn>
              <a:cxn ang="0">
                <a:pos x="257" y="555"/>
              </a:cxn>
              <a:cxn ang="0">
                <a:pos x="259" y="565"/>
              </a:cxn>
              <a:cxn ang="0">
                <a:pos x="258" y="577"/>
              </a:cxn>
              <a:cxn ang="0">
                <a:pos x="253" y="582"/>
              </a:cxn>
              <a:cxn ang="0">
                <a:pos x="251" y="592"/>
              </a:cxn>
              <a:cxn ang="0">
                <a:pos x="177" y="481"/>
              </a:cxn>
              <a:cxn ang="0">
                <a:pos x="0" y="223"/>
              </a:cxn>
              <a:cxn ang="0">
                <a:pos x="12" y="173"/>
              </a:cxn>
            </a:cxnLst>
            <a:rect l="0" t="0" r="r" b="b"/>
            <a:pathLst>
              <a:path w="382" h="592">
                <a:moveTo>
                  <a:pt x="12" y="173"/>
                </a:moveTo>
                <a:lnTo>
                  <a:pt x="54" y="0"/>
                </a:lnTo>
                <a:lnTo>
                  <a:pt x="150" y="23"/>
                </a:lnTo>
                <a:lnTo>
                  <a:pt x="218" y="37"/>
                </a:lnTo>
                <a:lnTo>
                  <a:pt x="307" y="56"/>
                </a:lnTo>
                <a:lnTo>
                  <a:pt x="382" y="70"/>
                </a:lnTo>
                <a:lnTo>
                  <a:pt x="314" y="447"/>
                </a:lnTo>
                <a:lnTo>
                  <a:pt x="303" y="506"/>
                </a:lnTo>
                <a:lnTo>
                  <a:pt x="299" y="514"/>
                </a:lnTo>
                <a:lnTo>
                  <a:pt x="293" y="519"/>
                </a:lnTo>
                <a:lnTo>
                  <a:pt x="288" y="518"/>
                </a:lnTo>
                <a:lnTo>
                  <a:pt x="287" y="512"/>
                </a:lnTo>
                <a:lnTo>
                  <a:pt x="282" y="507"/>
                </a:lnTo>
                <a:lnTo>
                  <a:pt x="277" y="507"/>
                </a:lnTo>
                <a:lnTo>
                  <a:pt x="272" y="504"/>
                </a:lnTo>
                <a:lnTo>
                  <a:pt x="267" y="505"/>
                </a:lnTo>
                <a:lnTo>
                  <a:pt x="260" y="509"/>
                </a:lnTo>
                <a:lnTo>
                  <a:pt x="259" y="515"/>
                </a:lnTo>
                <a:lnTo>
                  <a:pt x="262" y="525"/>
                </a:lnTo>
                <a:lnTo>
                  <a:pt x="259" y="530"/>
                </a:lnTo>
                <a:lnTo>
                  <a:pt x="259" y="534"/>
                </a:lnTo>
                <a:lnTo>
                  <a:pt x="259" y="544"/>
                </a:lnTo>
                <a:lnTo>
                  <a:pt x="258" y="550"/>
                </a:lnTo>
                <a:lnTo>
                  <a:pt x="257" y="555"/>
                </a:lnTo>
                <a:lnTo>
                  <a:pt x="259" y="565"/>
                </a:lnTo>
                <a:lnTo>
                  <a:pt x="258" y="577"/>
                </a:lnTo>
                <a:lnTo>
                  <a:pt x="253" y="582"/>
                </a:lnTo>
                <a:lnTo>
                  <a:pt x="251" y="592"/>
                </a:lnTo>
                <a:lnTo>
                  <a:pt x="177" y="481"/>
                </a:lnTo>
                <a:lnTo>
                  <a:pt x="0" y="223"/>
                </a:lnTo>
                <a:lnTo>
                  <a:pt x="12" y="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96"/>
          <p:cNvSpPr>
            <a:spLocks/>
          </p:cNvSpPr>
          <p:nvPr/>
        </p:nvSpPr>
        <p:spPr bwMode="auto">
          <a:xfrm>
            <a:off x="2617566" y="2490713"/>
            <a:ext cx="680498" cy="1054616"/>
          </a:xfrm>
          <a:custGeom>
            <a:avLst/>
            <a:gdLst/>
            <a:ahLst/>
            <a:cxnLst>
              <a:cxn ang="0">
                <a:pos x="12" y="173"/>
              </a:cxn>
              <a:cxn ang="0">
                <a:pos x="54" y="0"/>
              </a:cxn>
              <a:cxn ang="0">
                <a:pos x="150" y="23"/>
              </a:cxn>
              <a:cxn ang="0">
                <a:pos x="218" y="37"/>
              </a:cxn>
              <a:cxn ang="0">
                <a:pos x="307" y="56"/>
              </a:cxn>
              <a:cxn ang="0">
                <a:pos x="382" y="70"/>
              </a:cxn>
              <a:cxn ang="0">
                <a:pos x="314" y="447"/>
              </a:cxn>
              <a:cxn ang="0">
                <a:pos x="303" y="506"/>
              </a:cxn>
              <a:cxn ang="0">
                <a:pos x="299" y="514"/>
              </a:cxn>
              <a:cxn ang="0">
                <a:pos x="293" y="519"/>
              </a:cxn>
              <a:cxn ang="0">
                <a:pos x="288" y="518"/>
              </a:cxn>
              <a:cxn ang="0">
                <a:pos x="287" y="512"/>
              </a:cxn>
              <a:cxn ang="0">
                <a:pos x="282" y="507"/>
              </a:cxn>
              <a:cxn ang="0">
                <a:pos x="277" y="507"/>
              </a:cxn>
              <a:cxn ang="0">
                <a:pos x="272" y="504"/>
              </a:cxn>
              <a:cxn ang="0">
                <a:pos x="267" y="505"/>
              </a:cxn>
              <a:cxn ang="0">
                <a:pos x="260" y="509"/>
              </a:cxn>
              <a:cxn ang="0">
                <a:pos x="259" y="515"/>
              </a:cxn>
              <a:cxn ang="0">
                <a:pos x="262" y="525"/>
              </a:cxn>
              <a:cxn ang="0">
                <a:pos x="259" y="530"/>
              </a:cxn>
              <a:cxn ang="0">
                <a:pos x="259" y="534"/>
              </a:cxn>
              <a:cxn ang="0">
                <a:pos x="259" y="544"/>
              </a:cxn>
              <a:cxn ang="0">
                <a:pos x="258" y="550"/>
              </a:cxn>
              <a:cxn ang="0">
                <a:pos x="257" y="555"/>
              </a:cxn>
              <a:cxn ang="0">
                <a:pos x="259" y="565"/>
              </a:cxn>
              <a:cxn ang="0">
                <a:pos x="258" y="577"/>
              </a:cxn>
              <a:cxn ang="0">
                <a:pos x="253" y="582"/>
              </a:cxn>
              <a:cxn ang="0">
                <a:pos x="251" y="592"/>
              </a:cxn>
              <a:cxn ang="0">
                <a:pos x="177" y="481"/>
              </a:cxn>
              <a:cxn ang="0">
                <a:pos x="0" y="223"/>
              </a:cxn>
              <a:cxn ang="0">
                <a:pos x="12" y="173"/>
              </a:cxn>
            </a:cxnLst>
            <a:rect l="0" t="0" r="r" b="b"/>
            <a:pathLst>
              <a:path w="382" h="592">
                <a:moveTo>
                  <a:pt x="12" y="173"/>
                </a:moveTo>
                <a:lnTo>
                  <a:pt x="54" y="0"/>
                </a:lnTo>
                <a:lnTo>
                  <a:pt x="150" y="23"/>
                </a:lnTo>
                <a:lnTo>
                  <a:pt x="218" y="37"/>
                </a:lnTo>
                <a:lnTo>
                  <a:pt x="307" y="56"/>
                </a:lnTo>
                <a:lnTo>
                  <a:pt x="382" y="70"/>
                </a:lnTo>
                <a:lnTo>
                  <a:pt x="314" y="447"/>
                </a:lnTo>
                <a:lnTo>
                  <a:pt x="303" y="506"/>
                </a:lnTo>
                <a:lnTo>
                  <a:pt x="299" y="514"/>
                </a:lnTo>
                <a:lnTo>
                  <a:pt x="293" y="519"/>
                </a:lnTo>
                <a:lnTo>
                  <a:pt x="288" y="518"/>
                </a:lnTo>
                <a:lnTo>
                  <a:pt x="287" y="512"/>
                </a:lnTo>
                <a:lnTo>
                  <a:pt x="282" y="507"/>
                </a:lnTo>
                <a:lnTo>
                  <a:pt x="277" y="507"/>
                </a:lnTo>
                <a:lnTo>
                  <a:pt x="272" y="504"/>
                </a:lnTo>
                <a:lnTo>
                  <a:pt x="267" y="505"/>
                </a:lnTo>
                <a:lnTo>
                  <a:pt x="260" y="509"/>
                </a:lnTo>
                <a:lnTo>
                  <a:pt x="259" y="515"/>
                </a:lnTo>
                <a:lnTo>
                  <a:pt x="262" y="525"/>
                </a:lnTo>
                <a:lnTo>
                  <a:pt x="259" y="530"/>
                </a:lnTo>
                <a:lnTo>
                  <a:pt x="259" y="534"/>
                </a:lnTo>
                <a:lnTo>
                  <a:pt x="259" y="544"/>
                </a:lnTo>
                <a:lnTo>
                  <a:pt x="258" y="550"/>
                </a:lnTo>
                <a:lnTo>
                  <a:pt x="257" y="555"/>
                </a:lnTo>
                <a:lnTo>
                  <a:pt x="259" y="565"/>
                </a:lnTo>
                <a:lnTo>
                  <a:pt x="258" y="577"/>
                </a:lnTo>
                <a:lnTo>
                  <a:pt x="253" y="582"/>
                </a:lnTo>
                <a:lnTo>
                  <a:pt x="251" y="592"/>
                </a:lnTo>
                <a:lnTo>
                  <a:pt x="177" y="481"/>
                </a:lnTo>
                <a:lnTo>
                  <a:pt x="0" y="223"/>
                </a:lnTo>
                <a:lnTo>
                  <a:pt x="12" y="173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97"/>
          <p:cNvSpPr>
            <a:spLocks/>
          </p:cNvSpPr>
          <p:nvPr/>
        </p:nvSpPr>
        <p:spPr bwMode="auto">
          <a:xfrm>
            <a:off x="2982755" y="3287020"/>
            <a:ext cx="723252" cy="844405"/>
          </a:xfrm>
          <a:custGeom>
            <a:avLst/>
            <a:gdLst/>
            <a:ahLst/>
            <a:cxnLst>
              <a:cxn ang="0">
                <a:pos x="11" y="315"/>
              </a:cxn>
              <a:cxn ang="0">
                <a:pos x="16" y="315"/>
              </a:cxn>
              <a:cxn ang="0">
                <a:pos x="23" y="311"/>
              </a:cxn>
              <a:cxn ang="0">
                <a:pos x="28" y="299"/>
              </a:cxn>
              <a:cxn ang="0">
                <a:pos x="23" y="292"/>
              </a:cxn>
              <a:cxn ang="0">
                <a:pos x="16" y="286"/>
              </a:cxn>
              <a:cxn ang="0">
                <a:pos x="19" y="276"/>
              </a:cxn>
              <a:cxn ang="0">
                <a:pos x="19" y="266"/>
              </a:cxn>
              <a:cxn ang="0">
                <a:pos x="33" y="252"/>
              </a:cxn>
              <a:cxn ang="0">
                <a:pos x="38" y="240"/>
              </a:cxn>
              <a:cxn ang="0">
                <a:pos x="40" y="223"/>
              </a:cxn>
              <a:cxn ang="0">
                <a:pos x="48" y="215"/>
              </a:cxn>
              <a:cxn ang="0">
                <a:pos x="68" y="201"/>
              </a:cxn>
              <a:cxn ang="0">
                <a:pos x="55" y="188"/>
              </a:cxn>
              <a:cxn ang="0">
                <a:pos x="54" y="176"/>
              </a:cxn>
              <a:cxn ang="0">
                <a:pos x="52" y="165"/>
              </a:cxn>
              <a:cxn ang="0">
                <a:pos x="46" y="150"/>
              </a:cxn>
              <a:cxn ang="0">
                <a:pos x="48" y="135"/>
              </a:cxn>
              <a:cxn ang="0">
                <a:pos x="54" y="118"/>
              </a:cxn>
              <a:cxn ang="0">
                <a:pos x="53" y="103"/>
              </a:cxn>
              <a:cxn ang="0">
                <a:pos x="54" y="87"/>
              </a:cxn>
              <a:cxn ang="0">
                <a:pos x="57" y="78"/>
              </a:cxn>
              <a:cxn ang="0">
                <a:pos x="55" y="62"/>
              </a:cxn>
              <a:cxn ang="0">
                <a:pos x="67" y="57"/>
              </a:cxn>
              <a:cxn ang="0">
                <a:pos x="77" y="60"/>
              </a:cxn>
              <a:cxn ang="0">
                <a:pos x="83" y="71"/>
              </a:cxn>
              <a:cxn ang="0">
                <a:pos x="94" y="67"/>
              </a:cxn>
              <a:cxn ang="0">
                <a:pos x="109" y="0"/>
              </a:cxn>
              <a:cxn ang="0">
                <a:pos x="245" y="23"/>
              </a:cxn>
              <a:cxn ang="0">
                <a:pos x="406" y="45"/>
              </a:cxn>
              <a:cxn ang="0">
                <a:pos x="352" y="474"/>
              </a:cxn>
              <a:cxn ang="0">
                <a:pos x="224" y="458"/>
              </a:cxn>
              <a:cxn ang="0">
                <a:pos x="15" y="338"/>
              </a:cxn>
              <a:cxn ang="0">
                <a:pos x="2" y="325"/>
              </a:cxn>
            </a:cxnLst>
            <a:rect l="0" t="0" r="r" b="b"/>
            <a:pathLst>
              <a:path w="406" h="474">
                <a:moveTo>
                  <a:pt x="10" y="315"/>
                </a:moveTo>
                <a:lnTo>
                  <a:pt x="11" y="315"/>
                </a:lnTo>
                <a:lnTo>
                  <a:pt x="14" y="313"/>
                </a:lnTo>
                <a:lnTo>
                  <a:pt x="16" y="315"/>
                </a:lnTo>
                <a:lnTo>
                  <a:pt x="20" y="316"/>
                </a:lnTo>
                <a:lnTo>
                  <a:pt x="23" y="311"/>
                </a:lnTo>
                <a:lnTo>
                  <a:pt x="28" y="308"/>
                </a:lnTo>
                <a:lnTo>
                  <a:pt x="28" y="299"/>
                </a:lnTo>
                <a:lnTo>
                  <a:pt x="26" y="296"/>
                </a:lnTo>
                <a:lnTo>
                  <a:pt x="23" y="292"/>
                </a:lnTo>
                <a:lnTo>
                  <a:pt x="18" y="291"/>
                </a:lnTo>
                <a:lnTo>
                  <a:pt x="16" y="286"/>
                </a:lnTo>
                <a:lnTo>
                  <a:pt x="19" y="281"/>
                </a:lnTo>
                <a:lnTo>
                  <a:pt x="19" y="276"/>
                </a:lnTo>
                <a:lnTo>
                  <a:pt x="18" y="271"/>
                </a:lnTo>
                <a:lnTo>
                  <a:pt x="19" y="266"/>
                </a:lnTo>
                <a:lnTo>
                  <a:pt x="24" y="263"/>
                </a:lnTo>
                <a:lnTo>
                  <a:pt x="33" y="252"/>
                </a:lnTo>
                <a:lnTo>
                  <a:pt x="35" y="245"/>
                </a:lnTo>
                <a:lnTo>
                  <a:pt x="38" y="240"/>
                </a:lnTo>
                <a:lnTo>
                  <a:pt x="38" y="232"/>
                </a:lnTo>
                <a:lnTo>
                  <a:pt x="40" y="223"/>
                </a:lnTo>
                <a:lnTo>
                  <a:pt x="45" y="220"/>
                </a:lnTo>
                <a:lnTo>
                  <a:pt x="48" y="215"/>
                </a:lnTo>
                <a:lnTo>
                  <a:pt x="64" y="206"/>
                </a:lnTo>
                <a:lnTo>
                  <a:pt x="68" y="201"/>
                </a:lnTo>
                <a:lnTo>
                  <a:pt x="64" y="196"/>
                </a:lnTo>
                <a:lnTo>
                  <a:pt x="55" y="188"/>
                </a:lnTo>
                <a:lnTo>
                  <a:pt x="55" y="181"/>
                </a:lnTo>
                <a:lnTo>
                  <a:pt x="54" y="176"/>
                </a:lnTo>
                <a:lnTo>
                  <a:pt x="54" y="171"/>
                </a:lnTo>
                <a:lnTo>
                  <a:pt x="52" y="165"/>
                </a:lnTo>
                <a:lnTo>
                  <a:pt x="46" y="155"/>
                </a:lnTo>
                <a:lnTo>
                  <a:pt x="46" y="150"/>
                </a:lnTo>
                <a:lnTo>
                  <a:pt x="46" y="145"/>
                </a:lnTo>
                <a:lnTo>
                  <a:pt x="48" y="135"/>
                </a:lnTo>
                <a:lnTo>
                  <a:pt x="53" y="130"/>
                </a:lnTo>
                <a:lnTo>
                  <a:pt x="54" y="118"/>
                </a:lnTo>
                <a:lnTo>
                  <a:pt x="52" y="108"/>
                </a:lnTo>
                <a:lnTo>
                  <a:pt x="53" y="103"/>
                </a:lnTo>
                <a:lnTo>
                  <a:pt x="54" y="97"/>
                </a:lnTo>
                <a:lnTo>
                  <a:pt x="54" y="87"/>
                </a:lnTo>
                <a:lnTo>
                  <a:pt x="54" y="83"/>
                </a:lnTo>
                <a:lnTo>
                  <a:pt x="57" y="78"/>
                </a:lnTo>
                <a:lnTo>
                  <a:pt x="54" y="68"/>
                </a:lnTo>
                <a:lnTo>
                  <a:pt x="55" y="62"/>
                </a:lnTo>
                <a:lnTo>
                  <a:pt x="62" y="58"/>
                </a:lnTo>
                <a:lnTo>
                  <a:pt x="67" y="57"/>
                </a:lnTo>
                <a:lnTo>
                  <a:pt x="72" y="60"/>
                </a:lnTo>
                <a:lnTo>
                  <a:pt x="77" y="60"/>
                </a:lnTo>
                <a:lnTo>
                  <a:pt x="82" y="65"/>
                </a:lnTo>
                <a:lnTo>
                  <a:pt x="83" y="71"/>
                </a:lnTo>
                <a:lnTo>
                  <a:pt x="88" y="72"/>
                </a:lnTo>
                <a:lnTo>
                  <a:pt x="94" y="67"/>
                </a:lnTo>
                <a:lnTo>
                  <a:pt x="98" y="59"/>
                </a:lnTo>
                <a:lnTo>
                  <a:pt x="109" y="0"/>
                </a:lnTo>
                <a:lnTo>
                  <a:pt x="163" y="9"/>
                </a:lnTo>
                <a:lnTo>
                  <a:pt x="245" y="23"/>
                </a:lnTo>
                <a:lnTo>
                  <a:pt x="324" y="34"/>
                </a:lnTo>
                <a:lnTo>
                  <a:pt x="406" y="45"/>
                </a:lnTo>
                <a:lnTo>
                  <a:pt x="352" y="472"/>
                </a:lnTo>
                <a:lnTo>
                  <a:pt x="352" y="474"/>
                </a:lnTo>
                <a:lnTo>
                  <a:pt x="319" y="471"/>
                </a:lnTo>
                <a:lnTo>
                  <a:pt x="224" y="458"/>
                </a:lnTo>
                <a:lnTo>
                  <a:pt x="142" y="411"/>
                </a:lnTo>
                <a:lnTo>
                  <a:pt x="15" y="338"/>
                </a:lnTo>
                <a:lnTo>
                  <a:pt x="0" y="330"/>
                </a:lnTo>
                <a:lnTo>
                  <a:pt x="2" y="325"/>
                </a:lnTo>
                <a:lnTo>
                  <a:pt x="10" y="3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98"/>
          <p:cNvSpPr>
            <a:spLocks/>
          </p:cNvSpPr>
          <p:nvPr/>
        </p:nvSpPr>
        <p:spPr bwMode="auto">
          <a:xfrm>
            <a:off x="2982755" y="3287020"/>
            <a:ext cx="723252" cy="844405"/>
          </a:xfrm>
          <a:custGeom>
            <a:avLst/>
            <a:gdLst/>
            <a:ahLst/>
            <a:cxnLst>
              <a:cxn ang="0">
                <a:pos x="11" y="315"/>
              </a:cxn>
              <a:cxn ang="0">
                <a:pos x="16" y="315"/>
              </a:cxn>
              <a:cxn ang="0">
                <a:pos x="23" y="311"/>
              </a:cxn>
              <a:cxn ang="0">
                <a:pos x="28" y="299"/>
              </a:cxn>
              <a:cxn ang="0">
                <a:pos x="23" y="292"/>
              </a:cxn>
              <a:cxn ang="0">
                <a:pos x="16" y="286"/>
              </a:cxn>
              <a:cxn ang="0">
                <a:pos x="19" y="276"/>
              </a:cxn>
              <a:cxn ang="0">
                <a:pos x="19" y="266"/>
              </a:cxn>
              <a:cxn ang="0">
                <a:pos x="33" y="252"/>
              </a:cxn>
              <a:cxn ang="0">
                <a:pos x="38" y="240"/>
              </a:cxn>
              <a:cxn ang="0">
                <a:pos x="40" y="223"/>
              </a:cxn>
              <a:cxn ang="0">
                <a:pos x="48" y="215"/>
              </a:cxn>
              <a:cxn ang="0">
                <a:pos x="68" y="201"/>
              </a:cxn>
              <a:cxn ang="0">
                <a:pos x="55" y="188"/>
              </a:cxn>
              <a:cxn ang="0">
                <a:pos x="54" y="176"/>
              </a:cxn>
              <a:cxn ang="0">
                <a:pos x="52" y="165"/>
              </a:cxn>
              <a:cxn ang="0">
                <a:pos x="46" y="150"/>
              </a:cxn>
              <a:cxn ang="0">
                <a:pos x="48" y="135"/>
              </a:cxn>
              <a:cxn ang="0">
                <a:pos x="54" y="118"/>
              </a:cxn>
              <a:cxn ang="0">
                <a:pos x="53" y="103"/>
              </a:cxn>
              <a:cxn ang="0">
                <a:pos x="54" y="87"/>
              </a:cxn>
              <a:cxn ang="0">
                <a:pos x="57" y="78"/>
              </a:cxn>
              <a:cxn ang="0">
                <a:pos x="55" y="62"/>
              </a:cxn>
              <a:cxn ang="0">
                <a:pos x="67" y="57"/>
              </a:cxn>
              <a:cxn ang="0">
                <a:pos x="77" y="60"/>
              </a:cxn>
              <a:cxn ang="0">
                <a:pos x="83" y="71"/>
              </a:cxn>
              <a:cxn ang="0">
                <a:pos x="94" y="67"/>
              </a:cxn>
              <a:cxn ang="0">
                <a:pos x="109" y="0"/>
              </a:cxn>
              <a:cxn ang="0">
                <a:pos x="245" y="23"/>
              </a:cxn>
              <a:cxn ang="0">
                <a:pos x="406" y="45"/>
              </a:cxn>
              <a:cxn ang="0">
                <a:pos x="352" y="474"/>
              </a:cxn>
              <a:cxn ang="0">
                <a:pos x="224" y="458"/>
              </a:cxn>
              <a:cxn ang="0">
                <a:pos x="15" y="338"/>
              </a:cxn>
              <a:cxn ang="0">
                <a:pos x="2" y="325"/>
              </a:cxn>
            </a:cxnLst>
            <a:rect l="0" t="0" r="r" b="b"/>
            <a:pathLst>
              <a:path w="406" h="474">
                <a:moveTo>
                  <a:pt x="10" y="315"/>
                </a:moveTo>
                <a:lnTo>
                  <a:pt x="11" y="315"/>
                </a:lnTo>
                <a:lnTo>
                  <a:pt x="14" y="313"/>
                </a:lnTo>
                <a:lnTo>
                  <a:pt x="16" y="315"/>
                </a:lnTo>
                <a:lnTo>
                  <a:pt x="20" y="316"/>
                </a:lnTo>
                <a:lnTo>
                  <a:pt x="23" y="311"/>
                </a:lnTo>
                <a:lnTo>
                  <a:pt x="28" y="308"/>
                </a:lnTo>
                <a:lnTo>
                  <a:pt x="28" y="299"/>
                </a:lnTo>
                <a:lnTo>
                  <a:pt x="26" y="296"/>
                </a:lnTo>
                <a:lnTo>
                  <a:pt x="23" y="292"/>
                </a:lnTo>
                <a:lnTo>
                  <a:pt x="18" y="291"/>
                </a:lnTo>
                <a:lnTo>
                  <a:pt x="16" y="286"/>
                </a:lnTo>
                <a:lnTo>
                  <a:pt x="19" y="281"/>
                </a:lnTo>
                <a:lnTo>
                  <a:pt x="19" y="276"/>
                </a:lnTo>
                <a:lnTo>
                  <a:pt x="18" y="271"/>
                </a:lnTo>
                <a:lnTo>
                  <a:pt x="19" y="266"/>
                </a:lnTo>
                <a:lnTo>
                  <a:pt x="24" y="263"/>
                </a:lnTo>
                <a:lnTo>
                  <a:pt x="33" y="252"/>
                </a:lnTo>
                <a:lnTo>
                  <a:pt x="35" y="245"/>
                </a:lnTo>
                <a:lnTo>
                  <a:pt x="38" y="240"/>
                </a:lnTo>
                <a:lnTo>
                  <a:pt x="38" y="232"/>
                </a:lnTo>
                <a:lnTo>
                  <a:pt x="40" y="223"/>
                </a:lnTo>
                <a:lnTo>
                  <a:pt x="45" y="220"/>
                </a:lnTo>
                <a:lnTo>
                  <a:pt x="48" y="215"/>
                </a:lnTo>
                <a:lnTo>
                  <a:pt x="64" y="206"/>
                </a:lnTo>
                <a:lnTo>
                  <a:pt x="68" y="201"/>
                </a:lnTo>
                <a:lnTo>
                  <a:pt x="64" y="196"/>
                </a:lnTo>
                <a:lnTo>
                  <a:pt x="55" y="188"/>
                </a:lnTo>
                <a:lnTo>
                  <a:pt x="55" y="181"/>
                </a:lnTo>
                <a:lnTo>
                  <a:pt x="54" y="176"/>
                </a:lnTo>
                <a:lnTo>
                  <a:pt x="54" y="171"/>
                </a:lnTo>
                <a:lnTo>
                  <a:pt x="52" y="165"/>
                </a:lnTo>
                <a:lnTo>
                  <a:pt x="46" y="155"/>
                </a:lnTo>
                <a:lnTo>
                  <a:pt x="46" y="150"/>
                </a:lnTo>
                <a:lnTo>
                  <a:pt x="46" y="145"/>
                </a:lnTo>
                <a:lnTo>
                  <a:pt x="48" y="135"/>
                </a:lnTo>
                <a:lnTo>
                  <a:pt x="53" y="130"/>
                </a:lnTo>
                <a:lnTo>
                  <a:pt x="54" y="118"/>
                </a:lnTo>
                <a:lnTo>
                  <a:pt x="52" y="108"/>
                </a:lnTo>
                <a:lnTo>
                  <a:pt x="53" y="103"/>
                </a:lnTo>
                <a:lnTo>
                  <a:pt x="54" y="97"/>
                </a:lnTo>
                <a:lnTo>
                  <a:pt x="54" y="87"/>
                </a:lnTo>
                <a:lnTo>
                  <a:pt x="54" y="83"/>
                </a:lnTo>
                <a:lnTo>
                  <a:pt x="57" y="78"/>
                </a:lnTo>
                <a:lnTo>
                  <a:pt x="54" y="68"/>
                </a:lnTo>
                <a:lnTo>
                  <a:pt x="55" y="62"/>
                </a:lnTo>
                <a:lnTo>
                  <a:pt x="62" y="58"/>
                </a:lnTo>
                <a:lnTo>
                  <a:pt x="67" y="57"/>
                </a:lnTo>
                <a:lnTo>
                  <a:pt x="72" y="60"/>
                </a:lnTo>
                <a:lnTo>
                  <a:pt x="77" y="60"/>
                </a:lnTo>
                <a:lnTo>
                  <a:pt x="82" y="65"/>
                </a:lnTo>
                <a:lnTo>
                  <a:pt x="83" y="71"/>
                </a:lnTo>
                <a:lnTo>
                  <a:pt x="88" y="72"/>
                </a:lnTo>
                <a:lnTo>
                  <a:pt x="94" y="67"/>
                </a:lnTo>
                <a:lnTo>
                  <a:pt x="98" y="59"/>
                </a:lnTo>
                <a:lnTo>
                  <a:pt x="109" y="0"/>
                </a:lnTo>
                <a:lnTo>
                  <a:pt x="163" y="9"/>
                </a:lnTo>
                <a:lnTo>
                  <a:pt x="245" y="23"/>
                </a:lnTo>
                <a:lnTo>
                  <a:pt x="324" y="34"/>
                </a:lnTo>
                <a:lnTo>
                  <a:pt x="406" y="45"/>
                </a:lnTo>
                <a:lnTo>
                  <a:pt x="352" y="472"/>
                </a:lnTo>
                <a:lnTo>
                  <a:pt x="352" y="474"/>
                </a:lnTo>
                <a:lnTo>
                  <a:pt x="319" y="471"/>
                </a:lnTo>
                <a:lnTo>
                  <a:pt x="224" y="458"/>
                </a:lnTo>
                <a:lnTo>
                  <a:pt x="142" y="411"/>
                </a:lnTo>
                <a:lnTo>
                  <a:pt x="15" y="338"/>
                </a:lnTo>
                <a:lnTo>
                  <a:pt x="0" y="330"/>
                </a:lnTo>
                <a:lnTo>
                  <a:pt x="2" y="325"/>
                </a:lnTo>
                <a:lnTo>
                  <a:pt x="10" y="315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99"/>
          <p:cNvSpPr>
            <a:spLocks/>
          </p:cNvSpPr>
          <p:nvPr/>
        </p:nvSpPr>
        <p:spPr bwMode="auto">
          <a:xfrm>
            <a:off x="3005913" y="1630276"/>
            <a:ext cx="635962" cy="1031456"/>
          </a:xfrm>
          <a:custGeom>
            <a:avLst/>
            <a:gdLst/>
            <a:ahLst/>
            <a:cxnLst>
              <a:cxn ang="0">
                <a:pos x="27" y="385"/>
              </a:cxn>
              <a:cxn ang="0">
                <a:pos x="32" y="380"/>
              </a:cxn>
              <a:cxn ang="0">
                <a:pos x="37" y="364"/>
              </a:cxn>
              <a:cxn ang="0">
                <a:pos x="37" y="354"/>
              </a:cxn>
              <a:cxn ang="0">
                <a:pos x="28" y="350"/>
              </a:cxn>
              <a:cxn ang="0">
                <a:pos x="30" y="331"/>
              </a:cxn>
              <a:cxn ang="0">
                <a:pos x="41" y="317"/>
              </a:cxn>
              <a:cxn ang="0">
                <a:pos x="52" y="307"/>
              </a:cxn>
              <a:cxn ang="0">
                <a:pos x="56" y="299"/>
              </a:cxn>
              <a:cxn ang="0">
                <a:pos x="72" y="275"/>
              </a:cxn>
              <a:cxn ang="0">
                <a:pos x="86" y="257"/>
              </a:cxn>
              <a:cxn ang="0">
                <a:pos x="75" y="238"/>
              </a:cxn>
              <a:cxn ang="0">
                <a:pos x="70" y="231"/>
              </a:cxn>
              <a:cxn ang="0">
                <a:pos x="69" y="219"/>
              </a:cxn>
              <a:cxn ang="0">
                <a:pos x="67" y="194"/>
              </a:cxn>
              <a:cxn ang="0">
                <a:pos x="71" y="174"/>
              </a:cxn>
              <a:cxn ang="0">
                <a:pos x="109" y="0"/>
              </a:cxn>
              <a:cxn ang="0">
                <a:pos x="158" y="10"/>
              </a:cxn>
              <a:cxn ang="0">
                <a:pos x="143" y="85"/>
              </a:cxn>
              <a:cxn ang="0">
                <a:pos x="150" y="102"/>
              </a:cxn>
              <a:cxn ang="0">
                <a:pos x="156" y="117"/>
              </a:cxn>
              <a:cxn ang="0">
                <a:pos x="157" y="127"/>
              </a:cxn>
              <a:cxn ang="0">
                <a:pos x="159" y="138"/>
              </a:cxn>
              <a:cxn ang="0">
                <a:pos x="168" y="146"/>
              </a:cxn>
              <a:cxn ang="0">
                <a:pos x="173" y="155"/>
              </a:cxn>
              <a:cxn ang="0">
                <a:pos x="181" y="170"/>
              </a:cxn>
              <a:cxn ang="0">
                <a:pos x="184" y="178"/>
              </a:cxn>
              <a:cxn ang="0">
                <a:pos x="189" y="187"/>
              </a:cxn>
              <a:cxn ang="0">
                <a:pos x="197" y="192"/>
              </a:cxn>
              <a:cxn ang="0">
                <a:pos x="201" y="199"/>
              </a:cxn>
              <a:cxn ang="0">
                <a:pos x="211" y="200"/>
              </a:cxn>
              <a:cxn ang="0">
                <a:pos x="201" y="226"/>
              </a:cxn>
              <a:cxn ang="0">
                <a:pos x="196" y="236"/>
              </a:cxn>
              <a:cxn ang="0">
                <a:pos x="195" y="244"/>
              </a:cxn>
              <a:cxn ang="0">
                <a:pos x="196" y="260"/>
              </a:cxn>
              <a:cxn ang="0">
                <a:pos x="188" y="265"/>
              </a:cxn>
              <a:cxn ang="0">
                <a:pos x="186" y="275"/>
              </a:cxn>
              <a:cxn ang="0">
                <a:pos x="191" y="282"/>
              </a:cxn>
              <a:cxn ang="0">
                <a:pos x="200" y="287"/>
              </a:cxn>
              <a:cxn ang="0">
                <a:pos x="221" y="281"/>
              </a:cxn>
              <a:cxn ang="0">
                <a:pos x="225" y="296"/>
              </a:cxn>
              <a:cxn ang="0">
                <a:pos x="231" y="319"/>
              </a:cxn>
              <a:cxn ang="0">
                <a:pos x="236" y="329"/>
              </a:cxn>
              <a:cxn ang="0">
                <a:pos x="234" y="340"/>
              </a:cxn>
              <a:cxn ang="0">
                <a:pos x="239" y="350"/>
              </a:cxn>
              <a:cxn ang="0">
                <a:pos x="250" y="353"/>
              </a:cxn>
              <a:cxn ang="0">
                <a:pos x="251" y="366"/>
              </a:cxn>
              <a:cxn ang="0">
                <a:pos x="252" y="375"/>
              </a:cxn>
              <a:cxn ang="0">
                <a:pos x="260" y="385"/>
              </a:cxn>
              <a:cxn ang="0">
                <a:pos x="262" y="379"/>
              </a:cxn>
              <a:cxn ang="0">
                <a:pos x="278" y="379"/>
              </a:cxn>
              <a:cxn ang="0">
                <a:pos x="288" y="380"/>
              </a:cxn>
              <a:cxn ang="0">
                <a:pos x="295" y="375"/>
              </a:cxn>
              <a:cxn ang="0">
                <a:pos x="314" y="379"/>
              </a:cxn>
              <a:cxn ang="0">
                <a:pos x="324" y="380"/>
              </a:cxn>
              <a:cxn ang="0">
                <a:pos x="334" y="380"/>
              </a:cxn>
              <a:cxn ang="0">
                <a:pos x="347" y="372"/>
              </a:cxn>
              <a:cxn ang="0">
                <a:pos x="353" y="387"/>
              </a:cxn>
              <a:cxn ang="0">
                <a:pos x="329" y="579"/>
              </a:cxn>
              <a:cxn ang="0">
                <a:pos x="186" y="556"/>
              </a:cxn>
              <a:cxn ang="0">
                <a:pos x="89" y="539"/>
              </a:cxn>
            </a:cxnLst>
            <a:rect l="0" t="0" r="r" b="b"/>
            <a:pathLst>
              <a:path w="357" h="579">
                <a:moveTo>
                  <a:pt x="0" y="520"/>
                </a:moveTo>
                <a:lnTo>
                  <a:pt x="27" y="385"/>
                </a:lnTo>
                <a:lnTo>
                  <a:pt x="30" y="382"/>
                </a:lnTo>
                <a:lnTo>
                  <a:pt x="32" y="380"/>
                </a:lnTo>
                <a:lnTo>
                  <a:pt x="36" y="370"/>
                </a:lnTo>
                <a:lnTo>
                  <a:pt x="37" y="364"/>
                </a:lnTo>
                <a:lnTo>
                  <a:pt x="41" y="359"/>
                </a:lnTo>
                <a:lnTo>
                  <a:pt x="37" y="354"/>
                </a:lnTo>
                <a:lnTo>
                  <a:pt x="33" y="351"/>
                </a:lnTo>
                <a:lnTo>
                  <a:pt x="28" y="350"/>
                </a:lnTo>
                <a:lnTo>
                  <a:pt x="26" y="346"/>
                </a:lnTo>
                <a:lnTo>
                  <a:pt x="30" y="331"/>
                </a:lnTo>
                <a:lnTo>
                  <a:pt x="35" y="327"/>
                </a:lnTo>
                <a:lnTo>
                  <a:pt x="41" y="317"/>
                </a:lnTo>
                <a:lnTo>
                  <a:pt x="49" y="312"/>
                </a:lnTo>
                <a:lnTo>
                  <a:pt x="52" y="307"/>
                </a:lnTo>
                <a:lnTo>
                  <a:pt x="55" y="302"/>
                </a:lnTo>
                <a:lnTo>
                  <a:pt x="56" y="299"/>
                </a:lnTo>
                <a:lnTo>
                  <a:pt x="65" y="288"/>
                </a:lnTo>
                <a:lnTo>
                  <a:pt x="72" y="275"/>
                </a:lnTo>
                <a:lnTo>
                  <a:pt x="83" y="262"/>
                </a:lnTo>
                <a:lnTo>
                  <a:pt x="86" y="257"/>
                </a:lnTo>
                <a:lnTo>
                  <a:pt x="84" y="247"/>
                </a:lnTo>
                <a:lnTo>
                  <a:pt x="75" y="238"/>
                </a:lnTo>
                <a:lnTo>
                  <a:pt x="72" y="236"/>
                </a:lnTo>
                <a:lnTo>
                  <a:pt x="70" y="231"/>
                </a:lnTo>
                <a:lnTo>
                  <a:pt x="70" y="223"/>
                </a:lnTo>
                <a:lnTo>
                  <a:pt x="69" y="219"/>
                </a:lnTo>
                <a:lnTo>
                  <a:pt x="70" y="204"/>
                </a:lnTo>
                <a:lnTo>
                  <a:pt x="67" y="194"/>
                </a:lnTo>
                <a:lnTo>
                  <a:pt x="70" y="189"/>
                </a:lnTo>
                <a:lnTo>
                  <a:pt x="71" y="174"/>
                </a:lnTo>
                <a:lnTo>
                  <a:pt x="108" y="3"/>
                </a:lnTo>
                <a:lnTo>
                  <a:pt x="109" y="0"/>
                </a:lnTo>
                <a:lnTo>
                  <a:pt x="147" y="8"/>
                </a:lnTo>
                <a:lnTo>
                  <a:pt x="158" y="10"/>
                </a:lnTo>
                <a:lnTo>
                  <a:pt x="157" y="13"/>
                </a:lnTo>
                <a:lnTo>
                  <a:pt x="143" y="85"/>
                </a:lnTo>
                <a:lnTo>
                  <a:pt x="150" y="100"/>
                </a:lnTo>
                <a:lnTo>
                  <a:pt x="150" y="102"/>
                </a:lnTo>
                <a:lnTo>
                  <a:pt x="154" y="112"/>
                </a:lnTo>
                <a:lnTo>
                  <a:pt x="156" y="117"/>
                </a:lnTo>
                <a:lnTo>
                  <a:pt x="153" y="122"/>
                </a:lnTo>
                <a:lnTo>
                  <a:pt x="157" y="127"/>
                </a:lnTo>
                <a:lnTo>
                  <a:pt x="150" y="127"/>
                </a:lnTo>
                <a:lnTo>
                  <a:pt x="159" y="138"/>
                </a:lnTo>
                <a:lnTo>
                  <a:pt x="161" y="143"/>
                </a:lnTo>
                <a:lnTo>
                  <a:pt x="168" y="146"/>
                </a:lnTo>
                <a:lnTo>
                  <a:pt x="169" y="151"/>
                </a:lnTo>
                <a:lnTo>
                  <a:pt x="173" y="155"/>
                </a:lnTo>
                <a:lnTo>
                  <a:pt x="174" y="160"/>
                </a:lnTo>
                <a:lnTo>
                  <a:pt x="181" y="170"/>
                </a:lnTo>
                <a:lnTo>
                  <a:pt x="184" y="175"/>
                </a:lnTo>
                <a:lnTo>
                  <a:pt x="184" y="178"/>
                </a:lnTo>
                <a:lnTo>
                  <a:pt x="184" y="183"/>
                </a:lnTo>
                <a:lnTo>
                  <a:pt x="189" y="187"/>
                </a:lnTo>
                <a:lnTo>
                  <a:pt x="192" y="192"/>
                </a:lnTo>
                <a:lnTo>
                  <a:pt x="197" y="192"/>
                </a:lnTo>
                <a:lnTo>
                  <a:pt x="196" y="197"/>
                </a:lnTo>
                <a:lnTo>
                  <a:pt x="201" y="199"/>
                </a:lnTo>
                <a:lnTo>
                  <a:pt x="207" y="199"/>
                </a:lnTo>
                <a:lnTo>
                  <a:pt x="211" y="200"/>
                </a:lnTo>
                <a:lnTo>
                  <a:pt x="206" y="216"/>
                </a:lnTo>
                <a:lnTo>
                  <a:pt x="201" y="226"/>
                </a:lnTo>
                <a:lnTo>
                  <a:pt x="200" y="231"/>
                </a:lnTo>
                <a:lnTo>
                  <a:pt x="196" y="236"/>
                </a:lnTo>
                <a:lnTo>
                  <a:pt x="197" y="239"/>
                </a:lnTo>
                <a:lnTo>
                  <a:pt x="195" y="244"/>
                </a:lnTo>
                <a:lnTo>
                  <a:pt x="198" y="250"/>
                </a:lnTo>
                <a:lnTo>
                  <a:pt x="196" y="260"/>
                </a:lnTo>
                <a:lnTo>
                  <a:pt x="191" y="261"/>
                </a:lnTo>
                <a:lnTo>
                  <a:pt x="188" y="265"/>
                </a:lnTo>
                <a:lnTo>
                  <a:pt x="189" y="271"/>
                </a:lnTo>
                <a:lnTo>
                  <a:pt x="186" y="275"/>
                </a:lnTo>
                <a:lnTo>
                  <a:pt x="184" y="280"/>
                </a:lnTo>
                <a:lnTo>
                  <a:pt x="191" y="282"/>
                </a:lnTo>
                <a:lnTo>
                  <a:pt x="195" y="288"/>
                </a:lnTo>
                <a:lnTo>
                  <a:pt x="200" y="287"/>
                </a:lnTo>
                <a:lnTo>
                  <a:pt x="220" y="277"/>
                </a:lnTo>
                <a:lnTo>
                  <a:pt x="221" y="281"/>
                </a:lnTo>
                <a:lnTo>
                  <a:pt x="225" y="286"/>
                </a:lnTo>
                <a:lnTo>
                  <a:pt x="225" y="296"/>
                </a:lnTo>
                <a:lnTo>
                  <a:pt x="227" y="309"/>
                </a:lnTo>
                <a:lnTo>
                  <a:pt x="231" y="319"/>
                </a:lnTo>
                <a:lnTo>
                  <a:pt x="235" y="324"/>
                </a:lnTo>
                <a:lnTo>
                  <a:pt x="236" y="329"/>
                </a:lnTo>
                <a:lnTo>
                  <a:pt x="236" y="334"/>
                </a:lnTo>
                <a:lnTo>
                  <a:pt x="234" y="340"/>
                </a:lnTo>
                <a:lnTo>
                  <a:pt x="235" y="345"/>
                </a:lnTo>
                <a:lnTo>
                  <a:pt x="239" y="350"/>
                </a:lnTo>
                <a:lnTo>
                  <a:pt x="245" y="348"/>
                </a:lnTo>
                <a:lnTo>
                  <a:pt x="250" y="353"/>
                </a:lnTo>
                <a:lnTo>
                  <a:pt x="252" y="361"/>
                </a:lnTo>
                <a:lnTo>
                  <a:pt x="251" y="366"/>
                </a:lnTo>
                <a:lnTo>
                  <a:pt x="254" y="372"/>
                </a:lnTo>
                <a:lnTo>
                  <a:pt x="252" y="375"/>
                </a:lnTo>
                <a:lnTo>
                  <a:pt x="256" y="380"/>
                </a:lnTo>
                <a:lnTo>
                  <a:pt x="260" y="385"/>
                </a:lnTo>
                <a:lnTo>
                  <a:pt x="262" y="384"/>
                </a:lnTo>
                <a:lnTo>
                  <a:pt x="262" y="379"/>
                </a:lnTo>
                <a:lnTo>
                  <a:pt x="267" y="378"/>
                </a:lnTo>
                <a:lnTo>
                  <a:pt x="278" y="379"/>
                </a:lnTo>
                <a:lnTo>
                  <a:pt x="283" y="380"/>
                </a:lnTo>
                <a:lnTo>
                  <a:pt x="288" y="380"/>
                </a:lnTo>
                <a:lnTo>
                  <a:pt x="293" y="377"/>
                </a:lnTo>
                <a:lnTo>
                  <a:pt x="295" y="375"/>
                </a:lnTo>
                <a:lnTo>
                  <a:pt x="305" y="379"/>
                </a:lnTo>
                <a:lnTo>
                  <a:pt x="314" y="379"/>
                </a:lnTo>
                <a:lnTo>
                  <a:pt x="320" y="383"/>
                </a:lnTo>
                <a:lnTo>
                  <a:pt x="324" y="380"/>
                </a:lnTo>
                <a:lnTo>
                  <a:pt x="334" y="384"/>
                </a:lnTo>
                <a:lnTo>
                  <a:pt x="334" y="380"/>
                </a:lnTo>
                <a:lnTo>
                  <a:pt x="342" y="370"/>
                </a:lnTo>
                <a:lnTo>
                  <a:pt x="347" y="372"/>
                </a:lnTo>
                <a:lnTo>
                  <a:pt x="349" y="380"/>
                </a:lnTo>
                <a:lnTo>
                  <a:pt x="353" y="387"/>
                </a:lnTo>
                <a:lnTo>
                  <a:pt x="357" y="390"/>
                </a:lnTo>
                <a:lnTo>
                  <a:pt x="329" y="579"/>
                </a:lnTo>
                <a:lnTo>
                  <a:pt x="264" y="570"/>
                </a:lnTo>
                <a:lnTo>
                  <a:pt x="186" y="556"/>
                </a:lnTo>
                <a:lnTo>
                  <a:pt x="164" y="553"/>
                </a:lnTo>
                <a:lnTo>
                  <a:pt x="89" y="539"/>
                </a:lnTo>
                <a:lnTo>
                  <a:pt x="0" y="5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100"/>
          <p:cNvSpPr>
            <a:spLocks/>
          </p:cNvSpPr>
          <p:nvPr/>
        </p:nvSpPr>
        <p:spPr bwMode="auto">
          <a:xfrm>
            <a:off x="3005913" y="1630276"/>
            <a:ext cx="635962" cy="1031456"/>
          </a:xfrm>
          <a:custGeom>
            <a:avLst/>
            <a:gdLst/>
            <a:ahLst/>
            <a:cxnLst>
              <a:cxn ang="0">
                <a:pos x="27" y="385"/>
              </a:cxn>
              <a:cxn ang="0">
                <a:pos x="32" y="380"/>
              </a:cxn>
              <a:cxn ang="0">
                <a:pos x="37" y="364"/>
              </a:cxn>
              <a:cxn ang="0">
                <a:pos x="37" y="354"/>
              </a:cxn>
              <a:cxn ang="0">
                <a:pos x="28" y="350"/>
              </a:cxn>
              <a:cxn ang="0">
                <a:pos x="30" y="331"/>
              </a:cxn>
              <a:cxn ang="0">
                <a:pos x="41" y="317"/>
              </a:cxn>
              <a:cxn ang="0">
                <a:pos x="52" y="307"/>
              </a:cxn>
              <a:cxn ang="0">
                <a:pos x="56" y="299"/>
              </a:cxn>
              <a:cxn ang="0">
                <a:pos x="72" y="275"/>
              </a:cxn>
              <a:cxn ang="0">
                <a:pos x="86" y="257"/>
              </a:cxn>
              <a:cxn ang="0">
                <a:pos x="75" y="238"/>
              </a:cxn>
              <a:cxn ang="0">
                <a:pos x="70" y="231"/>
              </a:cxn>
              <a:cxn ang="0">
                <a:pos x="69" y="219"/>
              </a:cxn>
              <a:cxn ang="0">
                <a:pos x="67" y="194"/>
              </a:cxn>
              <a:cxn ang="0">
                <a:pos x="71" y="174"/>
              </a:cxn>
              <a:cxn ang="0">
                <a:pos x="109" y="0"/>
              </a:cxn>
              <a:cxn ang="0">
                <a:pos x="158" y="10"/>
              </a:cxn>
              <a:cxn ang="0">
                <a:pos x="143" y="85"/>
              </a:cxn>
              <a:cxn ang="0">
                <a:pos x="150" y="102"/>
              </a:cxn>
              <a:cxn ang="0">
                <a:pos x="156" y="117"/>
              </a:cxn>
              <a:cxn ang="0">
                <a:pos x="157" y="127"/>
              </a:cxn>
              <a:cxn ang="0">
                <a:pos x="159" y="138"/>
              </a:cxn>
              <a:cxn ang="0">
                <a:pos x="168" y="146"/>
              </a:cxn>
              <a:cxn ang="0">
                <a:pos x="173" y="155"/>
              </a:cxn>
              <a:cxn ang="0">
                <a:pos x="181" y="170"/>
              </a:cxn>
              <a:cxn ang="0">
                <a:pos x="184" y="178"/>
              </a:cxn>
              <a:cxn ang="0">
                <a:pos x="189" y="187"/>
              </a:cxn>
              <a:cxn ang="0">
                <a:pos x="197" y="192"/>
              </a:cxn>
              <a:cxn ang="0">
                <a:pos x="201" y="199"/>
              </a:cxn>
              <a:cxn ang="0">
                <a:pos x="211" y="200"/>
              </a:cxn>
              <a:cxn ang="0">
                <a:pos x="201" y="226"/>
              </a:cxn>
              <a:cxn ang="0">
                <a:pos x="196" y="236"/>
              </a:cxn>
              <a:cxn ang="0">
                <a:pos x="195" y="244"/>
              </a:cxn>
              <a:cxn ang="0">
                <a:pos x="196" y="260"/>
              </a:cxn>
              <a:cxn ang="0">
                <a:pos x="188" y="265"/>
              </a:cxn>
              <a:cxn ang="0">
                <a:pos x="186" y="275"/>
              </a:cxn>
              <a:cxn ang="0">
                <a:pos x="191" y="282"/>
              </a:cxn>
              <a:cxn ang="0">
                <a:pos x="200" y="287"/>
              </a:cxn>
              <a:cxn ang="0">
                <a:pos x="221" y="281"/>
              </a:cxn>
              <a:cxn ang="0">
                <a:pos x="225" y="296"/>
              </a:cxn>
              <a:cxn ang="0">
                <a:pos x="231" y="319"/>
              </a:cxn>
              <a:cxn ang="0">
                <a:pos x="236" y="329"/>
              </a:cxn>
              <a:cxn ang="0">
                <a:pos x="234" y="340"/>
              </a:cxn>
              <a:cxn ang="0">
                <a:pos x="239" y="350"/>
              </a:cxn>
              <a:cxn ang="0">
                <a:pos x="250" y="353"/>
              </a:cxn>
              <a:cxn ang="0">
                <a:pos x="251" y="366"/>
              </a:cxn>
              <a:cxn ang="0">
                <a:pos x="252" y="375"/>
              </a:cxn>
              <a:cxn ang="0">
                <a:pos x="260" y="385"/>
              </a:cxn>
              <a:cxn ang="0">
                <a:pos x="262" y="379"/>
              </a:cxn>
              <a:cxn ang="0">
                <a:pos x="278" y="379"/>
              </a:cxn>
              <a:cxn ang="0">
                <a:pos x="288" y="380"/>
              </a:cxn>
              <a:cxn ang="0">
                <a:pos x="295" y="375"/>
              </a:cxn>
              <a:cxn ang="0">
                <a:pos x="314" y="379"/>
              </a:cxn>
              <a:cxn ang="0">
                <a:pos x="324" y="380"/>
              </a:cxn>
              <a:cxn ang="0">
                <a:pos x="334" y="380"/>
              </a:cxn>
              <a:cxn ang="0">
                <a:pos x="347" y="372"/>
              </a:cxn>
              <a:cxn ang="0">
                <a:pos x="353" y="387"/>
              </a:cxn>
              <a:cxn ang="0">
                <a:pos x="329" y="579"/>
              </a:cxn>
              <a:cxn ang="0">
                <a:pos x="186" y="556"/>
              </a:cxn>
              <a:cxn ang="0">
                <a:pos x="89" y="539"/>
              </a:cxn>
            </a:cxnLst>
            <a:rect l="0" t="0" r="r" b="b"/>
            <a:pathLst>
              <a:path w="357" h="579">
                <a:moveTo>
                  <a:pt x="0" y="520"/>
                </a:moveTo>
                <a:lnTo>
                  <a:pt x="27" y="385"/>
                </a:lnTo>
                <a:lnTo>
                  <a:pt x="30" y="382"/>
                </a:lnTo>
                <a:lnTo>
                  <a:pt x="32" y="380"/>
                </a:lnTo>
                <a:lnTo>
                  <a:pt x="36" y="370"/>
                </a:lnTo>
                <a:lnTo>
                  <a:pt x="37" y="364"/>
                </a:lnTo>
                <a:lnTo>
                  <a:pt x="41" y="359"/>
                </a:lnTo>
                <a:lnTo>
                  <a:pt x="37" y="354"/>
                </a:lnTo>
                <a:lnTo>
                  <a:pt x="33" y="351"/>
                </a:lnTo>
                <a:lnTo>
                  <a:pt x="28" y="350"/>
                </a:lnTo>
                <a:lnTo>
                  <a:pt x="26" y="346"/>
                </a:lnTo>
                <a:lnTo>
                  <a:pt x="30" y="331"/>
                </a:lnTo>
                <a:lnTo>
                  <a:pt x="35" y="327"/>
                </a:lnTo>
                <a:lnTo>
                  <a:pt x="41" y="317"/>
                </a:lnTo>
                <a:lnTo>
                  <a:pt x="49" y="312"/>
                </a:lnTo>
                <a:lnTo>
                  <a:pt x="52" y="307"/>
                </a:lnTo>
                <a:lnTo>
                  <a:pt x="55" y="302"/>
                </a:lnTo>
                <a:lnTo>
                  <a:pt x="56" y="299"/>
                </a:lnTo>
                <a:lnTo>
                  <a:pt x="65" y="288"/>
                </a:lnTo>
                <a:lnTo>
                  <a:pt x="72" y="275"/>
                </a:lnTo>
                <a:lnTo>
                  <a:pt x="83" y="262"/>
                </a:lnTo>
                <a:lnTo>
                  <a:pt x="86" y="257"/>
                </a:lnTo>
                <a:lnTo>
                  <a:pt x="84" y="247"/>
                </a:lnTo>
                <a:lnTo>
                  <a:pt x="75" y="238"/>
                </a:lnTo>
                <a:lnTo>
                  <a:pt x="72" y="236"/>
                </a:lnTo>
                <a:lnTo>
                  <a:pt x="70" y="231"/>
                </a:lnTo>
                <a:lnTo>
                  <a:pt x="70" y="223"/>
                </a:lnTo>
                <a:lnTo>
                  <a:pt x="69" y="219"/>
                </a:lnTo>
                <a:lnTo>
                  <a:pt x="70" y="204"/>
                </a:lnTo>
                <a:lnTo>
                  <a:pt x="67" y="194"/>
                </a:lnTo>
                <a:lnTo>
                  <a:pt x="70" y="189"/>
                </a:lnTo>
                <a:lnTo>
                  <a:pt x="71" y="174"/>
                </a:lnTo>
                <a:lnTo>
                  <a:pt x="108" y="3"/>
                </a:lnTo>
                <a:lnTo>
                  <a:pt x="109" y="0"/>
                </a:lnTo>
                <a:lnTo>
                  <a:pt x="147" y="8"/>
                </a:lnTo>
                <a:lnTo>
                  <a:pt x="158" y="10"/>
                </a:lnTo>
                <a:lnTo>
                  <a:pt x="157" y="13"/>
                </a:lnTo>
                <a:lnTo>
                  <a:pt x="143" y="85"/>
                </a:lnTo>
                <a:lnTo>
                  <a:pt x="150" y="100"/>
                </a:lnTo>
                <a:lnTo>
                  <a:pt x="150" y="102"/>
                </a:lnTo>
                <a:lnTo>
                  <a:pt x="154" y="112"/>
                </a:lnTo>
                <a:lnTo>
                  <a:pt x="156" y="117"/>
                </a:lnTo>
                <a:lnTo>
                  <a:pt x="153" y="122"/>
                </a:lnTo>
                <a:lnTo>
                  <a:pt x="157" y="127"/>
                </a:lnTo>
                <a:lnTo>
                  <a:pt x="150" y="127"/>
                </a:lnTo>
                <a:lnTo>
                  <a:pt x="159" y="138"/>
                </a:lnTo>
                <a:lnTo>
                  <a:pt x="161" y="143"/>
                </a:lnTo>
                <a:lnTo>
                  <a:pt x="168" y="146"/>
                </a:lnTo>
                <a:lnTo>
                  <a:pt x="169" y="151"/>
                </a:lnTo>
                <a:lnTo>
                  <a:pt x="173" y="155"/>
                </a:lnTo>
                <a:lnTo>
                  <a:pt x="174" y="160"/>
                </a:lnTo>
                <a:lnTo>
                  <a:pt x="181" y="170"/>
                </a:lnTo>
                <a:lnTo>
                  <a:pt x="184" y="175"/>
                </a:lnTo>
                <a:lnTo>
                  <a:pt x="184" y="178"/>
                </a:lnTo>
                <a:lnTo>
                  <a:pt x="184" y="183"/>
                </a:lnTo>
                <a:lnTo>
                  <a:pt x="189" y="187"/>
                </a:lnTo>
                <a:lnTo>
                  <a:pt x="192" y="192"/>
                </a:lnTo>
                <a:lnTo>
                  <a:pt x="197" y="192"/>
                </a:lnTo>
                <a:lnTo>
                  <a:pt x="196" y="197"/>
                </a:lnTo>
                <a:lnTo>
                  <a:pt x="201" y="199"/>
                </a:lnTo>
                <a:lnTo>
                  <a:pt x="207" y="199"/>
                </a:lnTo>
                <a:lnTo>
                  <a:pt x="211" y="200"/>
                </a:lnTo>
                <a:lnTo>
                  <a:pt x="206" y="216"/>
                </a:lnTo>
                <a:lnTo>
                  <a:pt x="201" y="226"/>
                </a:lnTo>
                <a:lnTo>
                  <a:pt x="200" y="231"/>
                </a:lnTo>
                <a:lnTo>
                  <a:pt x="196" y="236"/>
                </a:lnTo>
                <a:lnTo>
                  <a:pt x="197" y="239"/>
                </a:lnTo>
                <a:lnTo>
                  <a:pt x="195" y="244"/>
                </a:lnTo>
                <a:lnTo>
                  <a:pt x="198" y="250"/>
                </a:lnTo>
                <a:lnTo>
                  <a:pt x="196" y="260"/>
                </a:lnTo>
                <a:lnTo>
                  <a:pt x="191" y="261"/>
                </a:lnTo>
                <a:lnTo>
                  <a:pt x="188" y="265"/>
                </a:lnTo>
                <a:lnTo>
                  <a:pt x="189" y="271"/>
                </a:lnTo>
                <a:lnTo>
                  <a:pt x="186" y="275"/>
                </a:lnTo>
                <a:lnTo>
                  <a:pt x="184" y="280"/>
                </a:lnTo>
                <a:lnTo>
                  <a:pt x="191" y="282"/>
                </a:lnTo>
                <a:lnTo>
                  <a:pt x="195" y="288"/>
                </a:lnTo>
                <a:lnTo>
                  <a:pt x="200" y="287"/>
                </a:lnTo>
                <a:lnTo>
                  <a:pt x="220" y="277"/>
                </a:lnTo>
                <a:lnTo>
                  <a:pt x="221" y="281"/>
                </a:lnTo>
                <a:lnTo>
                  <a:pt x="225" y="286"/>
                </a:lnTo>
                <a:lnTo>
                  <a:pt x="225" y="296"/>
                </a:lnTo>
                <a:lnTo>
                  <a:pt x="227" y="309"/>
                </a:lnTo>
                <a:lnTo>
                  <a:pt x="231" y="319"/>
                </a:lnTo>
                <a:lnTo>
                  <a:pt x="235" y="324"/>
                </a:lnTo>
                <a:lnTo>
                  <a:pt x="236" y="329"/>
                </a:lnTo>
                <a:lnTo>
                  <a:pt x="236" y="334"/>
                </a:lnTo>
                <a:lnTo>
                  <a:pt x="234" y="340"/>
                </a:lnTo>
                <a:lnTo>
                  <a:pt x="235" y="345"/>
                </a:lnTo>
                <a:lnTo>
                  <a:pt x="239" y="350"/>
                </a:lnTo>
                <a:lnTo>
                  <a:pt x="245" y="348"/>
                </a:lnTo>
                <a:lnTo>
                  <a:pt x="250" y="353"/>
                </a:lnTo>
                <a:lnTo>
                  <a:pt x="252" y="361"/>
                </a:lnTo>
                <a:lnTo>
                  <a:pt x="251" y="366"/>
                </a:lnTo>
                <a:lnTo>
                  <a:pt x="254" y="372"/>
                </a:lnTo>
                <a:lnTo>
                  <a:pt x="252" y="375"/>
                </a:lnTo>
                <a:lnTo>
                  <a:pt x="256" y="380"/>
                </a:lnTo>
                <a:lnTo>
                  <a:pt x="260" y="385"/>
                </a:lnTo>
                <a:lnTo>
                  <a:pt x="262" y="384"/>
                </a:lnTo>
                <a:lnTo>
                  <a:pt x="262" y="379"/>
                </a:lnTo>
                <a:lnTo>
                  <a:pt x="267" y="378"/>
                </a:lnTo>
                <a:lnTo>
                  <a:pt x="278" y="379"/>
                </a:lnTo>
                <a:lnTo>
                  <a:pt x="283" y="380"/>
                </a:lnTo>
                <a:lnTo>
                  <a:pt x="288" y="380"/>
                </a:lnTo>
                <a:lnTo>
                  <a:pt x="293" y="377"/>
                </a:lnTo>
                <a:lnTo>
                  <a:pt x="295" y="375"/>
                </a:lnTo>
                <a:lnTo>
                  <a:pt x="305" y="379"/>
                </a:lnTo>
                <a:lnTo>
                  <a:pt x="314" y="379"/>
                </a:lnTo>
                <a:lnTo>
                  <a:pt x="320" y="383"/>
                </a:lnTo>
                <a:lnTo>
                  <a:pt x="324" y="380"/>
                </a:lnTo>
                <a:lnTo>
                  <a:pt x="334" y="384"/>
                </a:lnTo>
                <a:lnTo>
                  <a:pt x="334" y="380"/>
                </a:lnTo>
                <a:lnTo>
                  <a:pt x="342" y="370"/>
                </a:lnTo>
                <a:lnTo>
                  <a:pt x="347" y="372"/>
                </a:lnTo>
                <a:lnTo>
                  <a:pt x="349" y="380"/>
                </a:lnTo>
                <a:lnTo>
                  <a:pt x="353" y="387"/>
                </a:lnTo>
                <a:lnTo>
                  <a:pt x="357" y="390"/>
                </a:lnTo>
                <a:lnTo>
                  <a:pt x="329" y="579"/>
                </a:lnTo>
                <a:lnTo>
                  <a:pt x="264" y="570"/>
                </a:lnTo>
                <a:lnTo>
                  <a:pt x="186" y="556"/>
                </a:lnTo>
                <a:lnTo>
                  <a:pt x="164" y="553"/>
                </a:lnTo>
                <a:lnTo>
                  <a:pt x="89" y="539"/>
                </a:lnTo>
                <a:lnTo>
                  <a:pt x="0" y="520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Freeform 101"/>
          <p:cNvSpPr>
            <a:spLocks/>
          </p:cNvSpPr>
          <p:nvPr/>
        </p:nvSpPr>
        <p:spPr bwMode="auto">
          <a:xfrm>
            <a:off x="3176930" y="2615414"/>
            <a:ext cx="598553" cy="751770"/>
          </a:xfrm>
          <a:custGeom>
            <a:avLst/>
            <a:gdLst/>
            <a:ahLst/>
            <a:cxnLst>
              <a:cxn ang="0">
                <a:pos x="0" y="377"/>
              </a:cxn>
              <a:cxn ang="0">
                <a:pos x="68" y="0"/>
              </a:cxn>
              <a:cxn ang="0">
                <a:pos x="90" y="3"/>
              </a:cxn>
              <a:cxn ang="0">
                <a:pos x="168" y="17"/>
              </a:cxn>
              <a:cxn ang="0">
                <a:pos x="233" y="26"/>
              </a:cxn>
              <a:cxn ang="0">
                <a:pos x="222" y="103"/>
              </a:cxn>
              <a:cxn ang="0">
                <a:pos x="336" y="118"/>
              </a:cxn>
              <a:cxn ang="0">
                <a:pos x="297" y="422"/>
              </a:cxn>
              <a:cxn ang="0">
                <a:pos x="215" y="411"/>
              </a:cxn>
              <a:cxn ang="0">
                <a:pos x="136" y="400"/>
              </a:cxn>
              <a:cxn ang="0">
                <a:pos x="54" y="386"/>
              </a:cxn>
              <a:cxn ang="0">
                <a:pos x="0" y="377"/>
              </a:cxn>
            </a:cxnLst>
            <a:rect l="0" t="0" r="r" b="b"/>
            <a:pathLst>
              <a:path w="336" h="422">
                <a:moveTo>
                  <a:pt x="0" y="377"/>
                </a:moveTo>
                <a:lnTo>
                  <a:pt x="68" y="0"/>
                </a:lnTo>
                <a:lnTo>
                  <a:pt x="90" y="3"/>
                </a:lnTo>
                <a:lnTo>
                  <a:pt x="168" y="17"/>
                </a:lnTo>
                <a:lnTo>
                  <a:pt x="233" y="26"/>
                </a:lnTo>
                <a:lnTo>
                  <a:pt x="222" y="103"/>
                </a:lnTo>
                <a:lnTo>
                  <a:pt x="336" y="118"/>
                </a:lnTo>
                <a:lnTo>
                  <a:pt x="297" y="422"/>
                </a:lnTo>
                <a:lnTo>
                  <a:pt x="215" y="411"/>
                </a:lnTo>
                <a:lnTo>
                  <a:pt x="136" y="400"/>
                </a:lnTo>
                <a:lnTo>
                  <a:pt x="54" y="386"/>
                </a:lnTo>
                <a:lnTo>
                  <a:pt x="0" y="3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 102"/>
          <p:cNvSpPr>
            <a:spLocks/>
          </p:cNvSpPr>
          <p:nvPr/>
        </p:nvSpPr>
        <p:spPr bwMode="auto">
          <a:xfrm>
            <a:off x="3176930" y="2615414"/>
            <a:ext cx="598553" cy="751770"/>
          </a:xfrm>
          <a:custGeom>
            <a:avLst/>
            <a:gdLst/>
            <a:ahLst/>
            <a:cxnLst>
              <a:cxn ang="0">
                <a:pos x="0" y="377"/>
              </a:cxn>
              <a:cxn ang="0">
                <a:pos x="68" y="0"/>
              </a:cxn>
              <a:cxn ang="0">
                <a:pos x="90" y="3"/>
              </a:cxn>
              <a:cxn ang="0">
                <a:pos x="168" y="17"/>
              </a:cxn>
              <a:cxn ang="0">
                <a:pos x="233" y="26"/>
              </a:cxn>
              <a:cxn ang="0">
                <a:pos x="222" y="103"/>
              </a:cxn>
              <a:cxn ang="0">
                <a:pos x="336" y="118"/>
              </a:cxn>
              <a:cxn ang="0">
                <a:pos x="297" y="422"/>
              </a:cxn>
              <a:cxn ang="0">
                <a:pos x="215" y="411"/>
              </a:cxn>
              <a:cxn ang="0">
                <a:pos x="136" y="400"/>
              </a:cxn>
              <a:cxn ang="0">
                <a:pos x="54" y="386"/>
              </a:cxn>
              <a:cxn ang="0">
                <a:pos x="0" y="377"/>
              </a:cxn>
            </a:cxnLst>
            <a:rect l="0" t="0" r="r" b="b"/>
            <a:pathLst>
              <a:path w="336" h="422">
                <a:moveTo>
                  <a:pt x="0" y="377"/>
                </a:moveTo>
                <a:lnTo>
                  <a:pt x="68" y="0"/>
                </a:lnTo>
                <a:lnTo>
                  <a:pt x="90" y="3"/>
                </a:lnTo>
                <a:lnTo>
                  <a:pt x="168" y="17"/>
                </a:lnTo>
                <a:lnTo>
                  <a:pt x="233" y="26"/>
                </a:lnTo>
                <a:lnTo>
                  <a:pt x="222" y="103"/>
                </a:lnTo>
                <a:lnTo>
                  <a:pt x="336" y="118"/>
                </a:lnTo>
                <a:lnTo>
                  <a:pt x="297" y="422"/>
                </a:lnTo>
                <a:lnTo>
                  <a:pt x="215" y="411"/>
                </a:lnTo>
                <a:lnTo>
                  <a:pt x="136" y="400"/>
                </a:lnTo>
                <a:lnTo>
                  <a:pt x="54" y="386"/>
                </a:lnTo>
                <a:lnTo>
                  <a:pt x="0" y="377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Freeform 103"/>
          <p:cNvSpPr>
            <a:spLocks/>
          </p:cNvSpPr>
          <p:nvPr/>
        </p:nvSpPr>
        <p:spPr bwMode="auto">
          <a:xfrm>
            <a:off x="3260655" y="1648090"/>
            <a:ext cx="1100909" cy="684075"/>
          </a:xfrm>
          <a:custGeom>
            <a:avLst/>
            <a:gdLst/>
            <a:ahLst/>
            <a:cxnLst>
              <a:cxn ang="0">
                <a:pos x="13" y="107"/>
              </a:cxn>
              <a:cxn ang="0">
                <a:pos x="7" y="92"/>
              </a:cxn>
              <a:cxn ang="0">
                <a:pos x="0" y="75"/>
              </a:cxn>
              <a:cxn ang="0">
                <a:pos x="15" y="0"/>
              </a:cxn>
              <a:cxn ang="0">
                <a:pos x="218" y="37"/>
              </a:cxn>
              <a:cxn ang="0">
                <a:pos x="405" y="62"/>
              </a:cxn>
              <a:cxn ang="0">
                <a:pos x="581" y="81"/>
              </a:cxn>
              <a:cxn ang="0">
                <a:pos x="618" y="85"/>
              </a:cxn>
              <a:cxn ang="0">
                <a:pos x="597" y="379"/>
              </a:cxn>
              <a:cxn ang="0">
                <a:pos x="522" y="379"/>
              </a:cxn>
              <a:cxn ang="0">
                <a:pos x="322" y="358"/>
              </a:cxn>
              <a:cxn ang="0">
                <a:pos x="219" y="348"/>
              </a:cxn>
              <a:cxn ang="0">
                <a:pos x="210" y="377"/>
              </a:cxn>
              <a:cxn ang="0">
                <a:pos x="204" y="362"/>
              </a:cxn>
              <a:cxn ang="0">
                <a:pos x="191" y="370"/>
              </a:cxn>
              <a:cxn ang="0">
                <a:pos x="181" y="370"/>
              </a:cxn>
              <a:cxn ang="0">
                <a:pos x="171" y="369"/>
              </a:cxn>
              <a:cxn ang="0">
                <a:pos x="152" y="365"/>
              </a:cxn>
              <a:cxn ang="0">
                <a:pos x="145" y="370"/>
              </a:cxn>
              <a:cxn ang="0">
                <a:pos x="135" y="369"/>
              </a:cxn>
              <a:cxn ang="0">
                <a:pos x="119" y="369"/>
              </a:cxn>
              <a:cxn ang="0">
                <a:pos x="117" y="375"/>
              </a:cxn>
              <a:cxn ang="0">
                <a:pos x="109" y="365"/>
              </a:cxn>
              <a:cxn ang="0">
                <a:pos x="108" y="356"/>
              </a:cxn>
              <a:cxn ang="0">
                <a:pos x="107" y="343"/>
              </a:cxn>
              <a:cxn ang="0">
                <a:pos x="96" y="340"/>
              </a:cxn>
              <a:cxn ang="0">
                <a:pos x="91" y="330"/>
              </a:cxn>
              <a:cxn ang="0">
                <a:pos x="93" y="319"/>
              </a:cxn>
              <a:cxn ang="0">
                <a:pos x="88" y="309"/>
              </a:cxn>
              <a:cxn ang="0">
                <a:pos x="82" y="286"/>
              </a:cxn>
              <a:cxn ang="0">
                <a:pos x="78" y="271"/>
              </a:cxn>
              <a:cxn ang="0">
                <a:pos x="57" y="277"/>
              </a:cxn>
              <a:cxn ang="0">
                <a:pos x="48" y="272"/>
              </a:cxn>
              <a:cxn ang="0">
                <a:pos x="43" y="265"/>
              </a:cxn>
              <a:cxn ang="0">
                <a:pos x="45" y="255"/>
              </a:cxn>
              <a:cxn ang="0">
                <a:pos x="53" y="250"/>
              </a:cxn>
              <a:cxn ang="0">
                <a:pos x="52" y="234"/>
              </a:cxn>
              <a:cxn ang="0">
                <a:pos x="53" y="226"/>
              </a:cxn>
              <a:cxn ang="0">
                <a:pos x="58" y="216"/>
              </a:cxn>
              <a:cxn ang="0">
                <a:pos x="68" y="190"/>
              </a:cxn>
              <a:cxn ang="0">
                <a:pos x="58" y="189"/>
              </a:cxn>
              <a:cxn ang="0">
                <a:pos x="54" y="182"/>
              </a:cxn>
              <a:cxn ang="0">
                <a:pos x="46" y="177"/>
              </a:cxn>
              <a:cxn ang="0">
                <a:pos x="41" y="168"/>
              </a:cxn>
              <a:cxn ang="0">
                <a:pos x="38" y="160"/>
              </a:cxn>
              <a:cxn ang="0">
                <a:pos x="30" y="145"/>
              </a:cxn>
              <a:cxn ang="0">
                <a:pos x="25" y="136"/>
              </a:cxn>
              <a:cxn ang="0">
                <a:pos x="16" y="128"/>
              </a:cxn>
              <a:cxn ang="0">
                <a:pos x="14" y="117"/>
              </a:cxn>
            </a:cxnLst>
            <a:rect l="0" t="0" r="r" b="b"/>
            <a:pathLst>
              <a:path w="618" h="384">
                <a:moveTo>
                  <a:pt x="10" y="112"/>
                </a:moveTo>
                <a:lnTo>
                  <a:pt x="13" y="107"/>
                </a:lnTo>
                <a:lnTo>
                  <a:pt x="11" y="102"/>
                </a:lnTo>
                <a:lnTo>
                  <a:pt x="7" y="92"/>
                </a:lnTo>
                <a:lnTo>
                  <a:pt x="7" y="90"/>
                </a:lnTo>
                <a:lnTo>
                  <a:pt x="0" y="75"/>
                </a:lnTo>
                <a:lnTo>
                  <a:pt x="14" y="3"/>
                </a:lnTo>
                <a:lnTo>
                  <a:pt x="15" y="0"/>
                </a:lnTo>
                <a:lnTo>
                  <a:pt x="88" y="16"/>
                </a:lnTo>
                <a:lnTo>
                  <a:pt x="218" y="37"/>
                </a:lnTo>
                <a:lnTo>
                  <a:pt x="331" y="53"/>
                </a:lnTo>
                <a:lnTo>
                  <a:pt x="405" y="62"/>
                </a:lnTo>
                <a:lnTo>
                  <a:pt x="483" y="71"/>
                </a:lnTo>
                <a:lnTo>
                  <a:pt x="581" y="81"/>
                </a:lnTo>
                <a:lnTo>
                  <a:pt x="618" y="84"/>
                </a:lnTo>
                <a:lnTo>
                  <a:pt x="618" y="85"/>
                </a:lnTo>
                <a:lnTo>
                  <a:pt x="601" y="314"/>
                </a:lnTo>
                <a:lnTo>
                  <a:pt x="597" y="379"/>
                </a:lnTo>
                <a:lnTo>
                  <a:pt x="595" y="384"/>
                </a:lnTo>
                <a:lnTo>
                  <a:pt x="522" y="379"/>
                </a:lnTo>
                <a:lnTo>
                  <a:pt x="418" y="369"/>
                </a:lnTo>
                <a:lnTo>
                  <a:pt x="322" y="358"/>
                </a:lnTo>
                <a:lnTo>
                  <a:pt x="224" y="344"/>
                </a:lnTo>
                <a:lnTo>
                  <a:pt x="219" y="348"/>
                </a:lnTo>
                <a:lnTo>
                  <a:pt x="214" y="380"/>
                </a:lnTo>
                <a:lnTo>
                  <a:pt x="210" y="377"/>
                </a:lnTo>
                <a:lnTo>
                  <a:pt x="206" y="370"/>
                </a:lnTo>
                <a:lnTo>
                  <a:pt x="204" y="362"/>
                </a:lnTo>
                <a:lnTo>
                  <a:pt x="199" y="360"/>
                </a:lnTo>
                <a:lnTo>
                  <a:pt x="191" y="370"/>
                </a:lnTo>
                <a:lnTo>
                  <a:pt x="191" y="374"/>
                </a:lnTo>
                <a:lnTo>
                  <a:pt x="181" y="370"/>
                </a:lnTo>
                <a:lnTo>
                  <a:pt x="177" y="373"/>
                </a:lnTo>
                <a:lnTo>
                  <a:pt x="171" y="369"/>
                </a:lnTo>
                <a:lnTo>
                  <a:pt x="162" y="369"/>
                </a:lnTo>
                <a:lnTo>
                  <a:pt x="152" y="365"/>
                </a:lnTo>
                <a:lnTo>
                  <a:pt x="150" y="367"/>
                </a:lnTo>
                <a:lnTo>
                  <a:pt x="145" y="370"/>
                </a:lnTo>
                <a:lnTo>
                  <a:pt x="140" y="370"/>
                </a:lnTo>
                <a:lnTo>
                  <a:pt x="135" y="369"/>
                </a:lnTo>
                <a:lnTo>
                  <a:pt x="124" y="368"/>
                </a:lnTo>
                <a:lnTo>
                  <a:pt x="119" y="369"/>
                </a:lnTo>
                <a:lnTo>
                  <a:pt x="119" y="374"/>
                </a:lnTo>
                <a:lnTo>
                  <a:pt x="117" y="375"/>
                </a:lnTo>
                <a:lnTo>
                  <a:pt x="113" y="370"/>
                </a:lnTo>
                <a:lnTo>
                  <a:pt x="109" y="365"/>
                </a:lnTo>
                <a:lnTo>
                  <a:pt x="111" y="362"/>
                </a:lnTo>
                <a:lnTo>
                  <a:pt x="108" y="356"/>
                </a:lnTo>
                <a:lnTo>
                  <a:pt x="109" y="351"/>
                </a:lnTo>
                <a:lnTo>
                  <a:pt x="107" y="343"/>
                </a:lnTo>
                <a:lnTo>
                  <a:pt x="102" y="338"/>
                </a:lnTo>
                <a:lnTo>
                  <a:pt x="96" y="340"/>
                </a:lnTo>
                <a:lnTo>
                  <a:pt x="92" y="335"/>
                </a:lnTo>
                <a:lnTo>
                  <a:pt x="91" y="330"/>
                </a:lnTo>
                <a:lnTo>
                  <a:pt x="93" y="324"/>
                </a:lnTo>
                <a:lnTo>
                  <a:pt x="93" y="319"/>
                </a:lnTo>
                <a:lnTo>
                  <a:pt x="92" y="314"/>
                </a:lnTo>
                <a:lnTo>
                  <a:pt x="88" y="309"/>
                </a:lnTo>
                <a:lnTo>
                  <a:pt x="84" y="299"/>
                </a:lnTo>
                <a:lnTo>
                  <a:pt x="82" y="286"/>
                </a:lnTo>
                <a:lnTo>
                  <a:pt x="82" y="276"/>
                </a:lnTo>
                <a:lnTo>
                  <a:pt x="78" y="271"/>
                </a:lnTo>
                <a:lnTo>
                  <a:pt x="77" y="267"/>
                </a:lnTo>
                <a:lnTo>
                  <a:pt x="57" y="277"/>
                </a:lnTo>
                <a:lnTo>
                  <a:pt x="52" y="278"/>
                </a:lnTo>
                <a:lnTo>
                  <a:pt x="48" y="272"/>
                </a:lnTo>
                <a:lnTo>
                  <a:pt x="41" y="270"/>
                </a:lnTo>
                <a:lnTo>
                  <a:pt x="43" y="265"/>
                </a:lnTo>
                <a:lnTo>
                  <a:pt x="46" y="261"/>
                </a:lnTo>
                <a:lnTo>
                  <a:pt x="45" y="255"/>
                </a:lnTo>
                <a:lnTo>
                  <a:pt x="48" y="251"/>
                </a:lnTo>
                <a:lnTo>
                  <a:pt x="53" y="250"/>
                </a:lnTo>
                <a:lnTo>
                  <a:pt x="55" y="240"/>
                </a:lnTo>
                <a:lnTo>
                  <a:pt x="52" y="234"/>
                </a:lnTo>
                <a:lnTo>
                  <a:pt x="54" y="229"/>
                </a:lnTo>
                <a:lnTo>
                  <a:pt x="53" y="226"/>
                </a:lnTo>
                <a:lnTo>
                  <a:pt x="57" y="221"/>
                </a:lnTo>
                <a:lnTo>
                  <a:pt x="58" y="216"/>
                </a:lnTo>
                <a:lnTo>
                  <a:pt x="63" y="206"/>
                </a:lnTo>
                <a:lnTo>
                  <a:pt x="68" y="190"/>
                </a:lnTo>
                <a:lnTo>
                  <a:pt x="64" y="189"/>
                </a:lnTo>
                <a:lnTo>
                  <a:pt x="58" y="189"/>
                </a:lnTo>
                <a:lnTo>
                  <a:pt x="53" y="187"/>
                </a:lnTo>
                <a:lnTo>
                  <a:pt x="54" y="182"/>
                </a:lnTo>
                <a:lnTo>
                  <a:pt x="49" y="182"/>
                </a:lnTo>
                <a:lnTo>
                  <a:pt x="46" y="177"/>
                </a:lnTo>
                <a:lnTo>
                  <a:pt x="41" y="173"/>
                </a:lnTo>
                <a:lnTo>
                  <a:pt x="41" y="168"/>
                </a:lnTo>
                <a:lnTo>
                  <a:pt x="41" y="165"/>
                </a:lnTo>
                <a:lnTo>
                  <a:pt x="38" y="160"/>
                </a:lnTo>
                <a:lnTo>
                  <a:pt x="31" y="150"/>
                </a:lnTo>
                <a:lnTo>
                  <a:pt x="30" y="145"/>
                </a:lnTo>
                <a:lnTo>
                  <a:pt x="26" y="141"/>
                </a:lnTo>
                <a:lnTo>
                  <a:pt x="25" y="136"/>
                </a:lnTo>
                <a:lnTo>
                  <a:pt x="18" y="133"/>
                </a:lnTo>
                <a:lnTo>
                  <a:pt x="16" y="128"/>
                </a:lnTo>
                <a:lnTo>
                  <a:pt x="7" y="117"/>
                </a:lnTo>
                <a:lnTo>
                  <a:pt x="14" y="117"/>
                </a:lnTo>
                <a:lnTo>
                  <a:pt x="10" y="1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04"/>
          <p:cNvSpPr>
            <a:spLocks/>
          </p:cNvSpPr>
          <p:nvPr/>
        </p:nvSpPr>
        <p:spPr bwMode="auto">
          <a:xfrm>
            <a:off x="3260655" y="1648090"/>
            <a:ext cx="1100909" cy="684075"/>
          </a:xfrm>
          <a:custGeom>
            <a:avLst/>
            <a:gdLst/>
            <a:ahLst/>
            <a:cxnLst>
              <a:cxn ang="0">
                <a:pos x="13" y="107"/>
              </a:cxn>
              <a:cxn ang="0">
                <a:pos x="7" y="92"/>
              </a:cxn>
              <a:cxn ang="0">
                <a:pos x="0" y="75"/>
              </a:cxn>
              <a:cxn ang="0">
                <a:pos x="15" y="0"/>
              </a:cxn>
              <a:cxn ang="0">
                <a:pos x="218" y="37"/>
              </a:cxn>
              <a:cxn ang="0">
                <a:pos x="405" y="62"/>
              </a:cxn>
              <a:cxn ang="0">
                <a:pos x="581" y="81"/>
              </a:cxn>
              <a:cxn ang="0">
                <a:pos x="618" y="85"/>
              </a:cxn>
              <a:cxn ang="0">
                <a:pos x="597" y="379"/>
              </a:cxn>
              <a:cxn ang="0">
                <a:pos x="522" y="379"/>
              </a:cxn>
              <a:cxn ang="0">
                <a:pos x="322" y="358"/>
              </a:cxn>
              <a:cxn ang="0">
                <a:pos x="219" y="348"/>
              </a:cxn>
              <a:cxn ang="0">
                <a:pos x="210" y="377"/>
              </a:cxn>
              <a:cxn ang="0">
                <a:pos x="204" y="362"/>
              </a:cxn>
              <a:cxn ang="0">
                <a:pos x="191" y="370"/>
              </a:cxn>
              <a:cxn ang="0">
                <a:pos x="181" y="370"/>
              </a:cxn>
              <a:cxn ang="0">
                <a:pos x="171" y="369"/>
              </a:cxn>
              <a:cxn ang="0">
                <a:pos x="152" y="365"/>
              </a:cxn>
              <a:cxn ang="0">
                <a:pos x="145" y="370"/>
              </a:cxn>
              <a:cxn ang="0">
                <a:pos x="135" y="369"/>
              </a:cxn>
              <a:cxn ang="0">
                <a:pos x="119" y="369"/>
              </a:cxn>
              <a:cxn ang="0">
                <a:pos x="117" y="375"/>
              </a:cxn>
              <a:cxn ang="0">
                <a:pos x="109" y="365"/>
              </a:cxn>
              <a:cxn ang="0">
                <a:pos x="108" y="356"/>
              </a:cxn>
              <a:cxn ang="0">
                <a:pos x="107" y="343"/>
              </a:cxn>
              <a:cxn ang="0">
                <a:pos x="96" y="340"/>
              </a:cxn>
              <a:cxn ang="0">
                <a:pos x="91" y="330"/>
              </a:cxn>
              <a:cxn ang="0">
                <a:pos x="93" y="319"/>
              </a:cxn>
              <a:cxn ang="0">
                <a:pos x="88" y="309"/>
              </a:cxn>
              <a:cxn ang="0">
                <a:pos x="82" y="286"/>
              </a:cxn>
              <a:cxn ang="0">
                <a:pos x="78" y="271"/>
              </a:cxn>
              <a:cxn ang="0">
                <a:pos x="57" y="277"/>
              </a:cxn>
              <a:cxn ang="0">
                <a:pos x="48" y="272"/>
              </a:cxn>
              <a:cxn ang="0">
                <a:pos x="43" y="265"/>
              </a:cxn>
              <a:cxn ang="0">
                <a:pos x="45" y="255"/>
              </a:cxn>
              <a:cxn ang="0">
                <a:pos x="53" y="250"/>
              </a:cxn>
              <a:cxn ang="0">
                <a:pos x="52" y="234"/>
              </a:cxn>
              <a:cxn ang="0">
                <a:pos x="53" y="226"/>
              </a:cxn>
              <a:cxn ang="0">
                <a:pos x="58" y="216"/>
              </a:cxn>
              <a:cxn ang="0">
                <a:pos x="68" y="190"/>
              </a:cxn>
              <a:cxn ang="0">
                <a:pos x="58" y="189"/>
              </a:cxn>
              <a:cxn ang="0">
                <a:pos x="54" y="182"/>
              </a:cxn>
              <a:cxn ang="0">
                <a:pos x="46" y="177"/>
              </a:cxn>
              <a:cxn ang="0">
                <a:pos x="41" y="168"/>
              </a:cxn>
              <a:cxn ang="0">
                <a:pos x="38" y="160"/>
              </a:cxn>
              <a:cxn ang="0">
                <a:pos x="30" y="145"/>
              </a:cxn>
              <a:cxn ang="0">
                <a:pos x="25" y="136"/>
              </a:cxn>
              <a:cxn ang="0">
                <a:pos x="16" y="128"/>
              </a:cxn>
              <a:cxn ang="0">
                <a:pos x="14" y="117"/>
              </a:cxn>
            </a:cxnLst>
            <a:rect l="0" t="0" r="r" b="b"/>
            <a:pathLst>
              <a:path w="618" h="384">
                <a:moveTo>
                  <a:pt x="10" y="112"/>
                </a:moveTo>
                <a:lnTo>
                  <a:pt x="13" y="107"/>
                </a:lnTo>
                <a:lnTo>
                  <a:pt x="11" y="102"/>
                </a:lnTo>
                <a:lnTo>
                  <a:pt x="7" y="92"/>
                </a:lnTo>
                <a:lnTo>
                  <a:pt x="7" y="90"/>
                </a:lnTo>
                <a:lnTo>
                  <a:pt x="0" y="75"/>
                </a:lnTo>
                <a:lnTo>
                  <a:pt x="14" y="3"/>
                </a:lnTo>
                <a:lnTo>
                  <a:pt x="15" y="0"/>
                </a:lnTo>
                <a:lnTo>
                  <a:pt x="88" y="16"/>
                </a:lnTo>
                <a:lnTo>
                  <a:pt x="218" y="37"/>
                </a:lnTo>
                <a:lnTo>
                  <a:pt x="331" y="53"/>
                </a:lnTo>
                <a:lnTo>
                  <a:pt x="405" y="62"/>
                </a:lnTo>
                <a:lnTo>
                  <a:pt x="483" y="71"/>
                </a:lnTo>
                <a:lnTo>
                  <a:pt x="581" y="81"/>
                </a:lnTo>
                <a:lnTo>
                  <a:pt x="618" y="84"/>
                </a:lnTo>
                <a:lnTo>
                  <a:pt x="618" y="85"/>
                </a:lnTo>
                <a:lnTo>
                  <a:pt x="601" y="314"/>
                </a:lnTo>
                <a:lnTo>
                  <a:pt x="597" y="379"/>
                </a:lnTo>
                <a:lnTo>
                  <a:pt x="595" y="384"/>
                </a:lnTo>
                <a:lnTo>
                  <a:pt x="522" y="379"/>
                </a:lnTo>
                <a:lnTo>
                  <a:pt x="418" y="369"/>
                </a:lnTo>
                <a:lnTo>
                  <a:pt x="322" y="358"/>
                </a:lnTo>
                <a:lnTo>
                  <a:pt x="224" y="344"/>
                </a:lnTo>
                <a:lnTo>
                  <a:pt x="219" y="348"/>
                </a:lnTo>
                <a:lnTo>
                  <a:pt x="214" y="380"/>
                </a:lnTo>
                <a:lnTo>
                  <a:pt x="210" y="377"/>
                </a:lnTo>
                <a:lnTo>
                  <a:pt x="206" y="370"/>
                </a:lnTo>
                <a:lnTo>
                  <a:pt x="204" y="362"/>
                </a:lnTo>
                <a:lnTo>
                  <a:pt x="199" y="360"/>
                </a:lnTo>
                <a:lnTo>
                  <a:pt x="191" y="370"/>
                </a:lnTo>
                <a:lnTo>
                  <a:pt x="191" y="374"/>
                </a:lnTo>
                <a:lnTo>
                  <a:pt x="181" y="370"/>
                </a:lnTo>
                <a:lnTo>
                  <a:pt x="177" y="373"/>
                </a:lnTo>
                <a:lnTo>
                  <a:pt x="171" y="369"/>
                </a:lnTo>
                <a:lnTo>
                  <a:pt x="162" y="369"/>
                </a:lnTo>
                <a:lnTo>
                  <a:pt x="152" y="365"/>
                </a:lnTo>
                <a:lnTo>
                  <a:pt x="150" y="367"/>
                </a:lnTo>
                <a:lnTo>
                  <a:pt x="145" y="370"/>
                </a:lnTo>
                <a:lnTo>
                  <a:pt x="140" y="370"/>
                </a:lnTo>
                <a:lnTo>
                  <a:pt x="135" y="369"/>
                </a:lnTo>
                <a:lnTo>
                  <a:pt x="124" y="368"/>
                </a:lnTo>
                <a:lnTo>
                  <a:pt x="119" y="369"/>
                </a:lnTo>
                <a:lnTo>
                  <a:pt x="119" y="374"/>
                </a:lnTo>
                <a:lnTo>
                  <a:pt x="117" y="375"/>
                </a:lnTo>
                <a:lnTo>
                  <a:pt x="113" y="370"/>
                </a:lnTo>
                <a:lnTo>
                  <a:pt x="109" y="365"/>
                </a:lnTo>
                <a:lnTo>
                  <a:pt x="111" y="362"/>
                </a:lnTo>
                <a:lnTo>
                  <a:pt x="108" y="356"/>
                </a:lnTo>
                <a:lnTo>
                  <a:pt x="109" y="351"/>
                </a:lnTo>
                <a:lnTo>
                  <a:pt x="107" y="343"/>
                </a:lnTo>
                <a:lnTo>
                  <a:pt x="102" y="338"/>
                </a:lnTo>
                <a:lnTo>
                  <a:pt x="96" y="340"/>
                </a:lnTo>
                <a:lnTo>
                  <a:pt x="92" y="335"/>
                </a:lnTo>
                <a:lnTo>
                  <a:pt x="91" y="330"/>
                </a:lnTo>
                <a:lnTo>
                  <a:pt x="93" y="324"/>
                </a:lnTo>
                <a:lnTo>
                  <a:pt x="93" y="319"/>
                </a:lnTo>
                <a:lnTo>
                  <a:pt x="92" y="314"/>
                </a:lnTo>
                <a:lnTo>
                  <a:pt x="88" y="309"/>
                </a:lnTo>
                <a:lnTo>
                  <a:pt x="84" y="299"/>
                </a:lnTo>
                <a:lnTo>
                  <a:pt x="82" y="286"/>
                </a:lnTo>
                <a:lnTo>
                  <a:pt x="82" y="276"/>
                </a:lnTo>
                <a:lnTo>
                  <a:pt x="78" y="271"/>
                </a:lnTo>
                <a:lnTo>
                  <a:pt x="77" y="267"/>
                </a:lnTo>
                <a:lnTo>
                  <a:pt x="57" y="277"/>
                </a:lnTo>
                <a:lnTo>
                  <a:pt x="52" y="278"/>
                </a:lnTo>
                <a:lnTo>
                  <a:pt x="48" y="272"/>
                </a:lnTo>
                <a:lnTo>
                  <a:pt x="41" y="270"/>
                </a:lnTo>
                <a:lnTo>
                  <a:pt x="43" y="265"/>
                </a:lnTo>
                <a:lnTo>
                  <a:pt x="46" y="261"/>
                </a:lnTo>
                <a:lnTo>
                  <a:pt x="45" y="255"/>
                </a:lnTo>
                <a:lnTo>
                  <a:pt x="48" y="251"/>
                </a:lnTo>
                <a:lnTo>
                  <a:pt x="53" y="250"/>
                </a:lnTo>
                <a:lnTo>
                  <a:pt x="55" y="240"/>
                </a:lnTo>
                <a:lnTo>
                  <a:pt x="52" y="234"/>
                </a:lnTo>
                <a:lnTo>
                  <a:pt x="54" y="229"/>
                </a:lnTo>
                <a:lnTo>
                  <a:pt x="53" y="226"/>
                </a:lnTo>
                <a:lnTo>
                  <a:pt x="57" y="221"/>
                </a:lnTo>
                <a:lnTo>
                  <a:pt x="58" y="216"/>
                </a:lnTo>
                <a:lnTo>
                  <a:pt x="63" y="206"/>
                </a:lnTo>
                <a:lnTo>
                  <a:pt x="68" y="190"/>
                </a:lnTo>
                <a:lnTo>
                  <a:pt x="64" y="189"/>
                </a:lnTo>
                <a:lnTo>
                  <a:pt x="58" y="189"/>
                </a:lnTo>
                <a:lnTo>
                  <a:pt x="53" y="187"/>
                </a:lnTo>
                <a:lnTo>
                  <a:pt x="54" y="182"/>
                </a:lnTo>
                <a:lnTo>
                  <a:pt x="49" y="182"/>
                </a:lnTo>
                <a:lnTo>
                  <a:pt x="46" y="177"/>
                </a:lnTo>
                <a:lnTo>
                  <a:pt x="41" y="173"/>
                </a:lnTo>
                <a:lnTo>
                  <a:pt x="41" y="168"/>
                </a:lnTo>
                <a:lnTo>
                  <a:pt x="41" y="165"/>
                </a:lnTo>
                <a:lnTo>
                  <a:pt x="38" y="160"/>
                </a:lnTo>
                <a:lnTo>
                  <a:pt x="31" y="150"/>
                </a:lnTo>
                <a:lnTo>
                  <a:pt x="30" y="145"/>
                </a:lnTo>
                <a:lnTo>
                  <a:pt x="26" y="141"/>
                </a:lnTo>
                <a:lnTo>
                  <a:pt x="25" y="136"/>
                </a:lnTo>
                <a:lnTo>
                  <a:pt x="18" y="133"/>
                </a:lnTo>
                <a:lnTo>
                  <a:pt x="16" y="128"/>
                </a:lnTo>
                <a:lnTo>
                  <a:pt x="7" y="117"/>
                </a:lnTo>
                <a:lnTo>
                  <a:pt x="14" y="117"/>
                </a:lnTo>
                <a:lnTo>
                  <a:pt x="10" y="112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105"/>
          <p:cNvSpPr>
            <a:spLocks/>
          </p:cNvSpPr>
          <p:nvPr/>
        </p:nvSpPr>
        <p:spPr bwMode="auto">
          <a:xfrm>
            <a:off x="3572402" y="2260908"/>
            <a:ext cx="748191" cy="614599"/>
          </a:xfrm>
          <a:custGeom>
            <a:avLst/>
            <a:gdLst/>
            <a:ahLst/>
            <a:cxnLst>
              <a:cxn ang="0">
                <a:pos x="11" y="225"/>
              </a:cxn>
              <a:cxn ang="0">
                <a:pos x="39" y="36"/>
              </a:cxn>
              <a:cxn ang="0">
                <a:pos x="44" y="4"/>
              </a:cxn>
              <a:cxn ang="0">
                <a:pos x="49" y="0"/>
              </a:cxn>
              <a:cxn ang="0">
                <a:pos x="147" y="14"/>
              </a:cxn>
              <a:cxn ang="0">
                <a:pos x="243" y="25"/>
              </a:cxn>
              <a:cxn ang="0">
                <a:pos x="347" y="35"/>
              </a:cxn>
              <a:cxn ang="0">
                <a:pos x="420" y="40"/>
              </a:cxn>
              <a:cxn ang="0">
                <a:pos x="409" y="192"/>
              </a:cxn>
              <a:cxn ang="0">
                <a:pos x="399" y="345"/>
              </a:cxn>
              <a:cxn ang="0">
                <a:pos x="309" y="338"/>
              </a:cxn>
              <a:cxn ang="0">
                <a:pos x="260" y="333"/>
              </a:cxn>
              <a:cxn ang="0">
                <a:pos x="168" y="323"/>
              </a:cxn>
              <a:cxn ang="0">
                <a:pos x="114" y="317"/>
              </a:cxn>
              <a:cxn ang="0">
                <a:pos x="0" y="302"/>
              </a:cxn>
              <a:cxn ang="0">
                <a:pos x="11" y="225"/>
              </a:cxn>
            </a:cxnLst>
            <a:rect l="0" t="0" r="r" b="b"/>
            <a:pathLst>
              <a:path w="420" h="345">
                <a:moveTo>
                  <a:pt x="11" y="225"/>
                </a:moveTo>
                <a:lnTo>
                  <a:pt x="39" y="36"/>
                </a:lnTo>
                <a:lnTo>
                  <a:pt x="44" y="4"/>
                </a:lnTo>
                <a:lnTo>
                  <a:pt x="49" y="0"/>
                </a:lnTo>
                <a:lnTo>
                  <a:pt x="147" y="14"/>
                </a:lnTo>
                <a:lnTo>
                  <a:pt x="243" y="25"/>
                </a:lnTo>
                <a:lnTo>
                  <a:pt x="347" y="35"/>
                </a:lnTo>
                <a:lnTo>
                  <a:pt x="420" y="40"/>
                </a:lnTo>
                <a:lnTo>
                  <a:pt x="409" y="192"/>
                </a:lnTo>
                <a:lnTo>
                  <a:pt x="399" y="345"/>
                </a:lnTo>
                <a:lnTo>
                  <a:pt x="309" y="338"/>
                </a:lnTo>
                <a:lnTo>
                  <a:pt x="260" y="333"/>
                </a:lnTo>
                <a:lnTo>
                  <a:pt x="168" y="323"/>
                </a:lnTo>
                <a:lnTo>
                  <a:pt x="114" y="317"/>
                </a:lnTo>
                <a:lnTo>
                  <a:pt x="0" y="302"/>
                </a:lnTo>
                <a:lnTo>
                  <a:pt x="11" y="2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06"/>
          <p:cNvSpPr>
            <a:spLocks/>
          </p:cNvSpPr>
          <p:nvPr/>
        </p:nvSpPr>
        <p:spPr bwMode="auto">
          <a:xfrm>
            <a:off x="3572402" y="2260908"/>
            <a:ext cx="748191" cy="614599"/>
          </a:xfrm>
          <a:custGeom>
            <a:avLst/>
            <a:gdLst/>
            <a:ahLst/>
            <a:cxnLst>
              <a:cxn ang="0">
                <a:pos x="11" y="225"/>
              </a:cxn>
              <a:cxn ang="0">
                <a:pos x="39" y="36"/>
              </a:cxn>
              <a:cxn ang="0">
                <a:pos x="44" y="4"/>
              </a:cxn>
              <a:cxn ang="0">
                <a:pos x="49" y="0"/>
              </a:cxn>
              <a:cxn ang="0">
                <a:pos x="147" y="14"/>
              </a:cxn>
              <a:cxn ang="0">
                <a:pos x="243" y="25"/>
              </a:cxn>
              <a:cxn ang="0">
                <a:pos x="347" y="35"/>
              </a:cxn>
              <a:cxn ang="0">
                <a:pos x="420" y="40"/>
              </a:cxn>
              <a:cxn ang="0">
                <a:pos x="409" y="192"/>
              </a:cxn>
              <a:cxn ang="0">
                <a:pos x="399" y="345"/>
              </a:cxn>
              <a:cxn ang="0">
                <a:pos x="309" y="338"/>
              </a:cxn>
              <a:cxn ang="0">
                <a:pos x="260" y="333"/>
              </a:cxn>
              <a:cxn ang="0">
                <a:pos x="168" y="323"/>
              </a:cxn>
              <a:cxn ang="0">
                <a:pos x="114" y="317"/>
              </a:cxn>
              <a:cxn ang="0">
                <a:pos x="0" y="302"/>
              </a:cxn>
              <a:cxn ang="0">
                <a:pos x="11" y="225"/>
              </a:cxn>
            </a:cxnLst>
            <a:rect l="0" t="0" r="r" b="b"/>
            <a:pathLst>
              <a:path w="420" h="345">
                <a:moveTo>
                  <a:pt x="11" y="225"/>
                </a:moveTo>
                <a:lnTo>
                  <a:pt x="39" y="36"/>
                </a:lnTo>
                <a:lnTo>
                  <a:pt x="44" y="4"/>
                </a:lnTo>
                <a:lnTo>
                  <a:pt x="49" y="0"/>
                </a:lnTo>
                <a:lnTo>
                  <a:pt x="147" y="14"/>
                </a:lnTo>
                <a:lnTo>
                  <a:pt x="243" y="25"/>
                </a:lnTo>
                <a:lnTo>
                  <a:pt x="347" y="35"/>
                </a:lnTo>
                <a:lnTo>
                  <a:pt x="420" y="40"/>
                </a:lnTo>
                <a:lnTo>
                  <a:pt x="409" y="192"/>
                </a:lnTo>
                <a:lnTo>
                  <a:pt x="399" y="345"/>
                </a:lnTo>
                <a:lnTo>
                  <a:pt x="309" y="338"/>
                </a:lnTo>
                <a:lnTo>
                  <a:pt x="260" y="333"/>
                </a:lnTo>
                <a:lnTo>
                  <a:pt x="168" y="323"/>
                </a:lnTo>
                <a:lnTo>
                  <a:pt x="114" y="317"/>
                </a:lnTo>
                <a:lnTo>
                  <a:pt x="0" y="302"/>
                </a:lnTo>
                <a:lnTo>
                  <a:pt x="11" y="225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107"/>
          <p:cNvSpPr>
            <a:spLocks/>
          </p:cNvSpPr>
          <p:nvPr/>
        </p:nvSpPr>
        <p:spPr bwMode="auto">
          <a:xfrm>
            <a:off x="3609812" y="3367185"/>
            <a:ext cx="742847" cy="776710"/>
          </a:xfrm>
          <a:custGeom>
            <a:avLst/>
            <a:gdLst/>
            <a:ahLst/>
            <a:cxnLst>
              <a:cxn ang="0">
                <a:pos x="0" y="429"/>
              </a:cxn>
              <a:cxn ang="0">
                <a:pos x="0" y="427"/>
              </a:cxn>
              <a:cxn ang="0">
                <a:pos x="54" y="0"/>
              </a:cxn>
              <a:cxn ang="0">
                <a:pos x="154" y="12"/>
              </a:cxn>
              <a:cxn ang="0">
                <a:pos x="242" y="20"/>
              </a:cxn>
              <a:cxn ang="0">
                <a:pos x="349" y="29"/>
              </a:cxn>
              <a:cxn ang="0">
                <a:pos x="417" y="34"/>
              </a:cxn>
              <a:cxn ang="0">
                <a:pos x="414" y="72"/>
              </a:cxn>
              <a:cxn ang="0">
                <a:pos x="412" y="73"/>
              </a:cxn>
              <a:cxn ang="0">
                <a:pos x="410" y="78"/>
              </a:cxn>
              <a:cxn ang="0">
                <a:pos x="400" y="262"/>
              </a:cxn>
              <a:cxn ang="0">
                <a:pos x="394" y="331"/>
              </a:cxn>
              <a:cxn ang="0">
                <a:pos x="389" y="410"/>
              </a:cxn>
              <a:cxn ang="0">
                <a:pos x="384" y="416"/>
              </a:cxn>
              <a:cxn ang="0">
                <a:pos x="381" y="416"/>
              </a:cxn>
              <a:cxn ang="0">
                <a:pos x="326" y="412"/>
              </a:cxn>
              <a:cxn ang="0">
                <a:pos x="269" y="407"/>
              </a:cxn>
              <a:cxn ang="0">
                <a:pos x="206" y="402"/>
              </a:cxn>
              <a:cxn ang="0">
                <a:pos x="159" y="397"/>
              </a:cxn>
              <a:cxn ang="0">
                <a:pos x="159" y="399"/>
              </a:cxn>
              <a:cxn ang="0">
                <a:pos x="161" y="408"/>
              </a:cxn>
              <a:cxn ang="0">
                <a:pos x="164" y="412"/>
              </a:cxn>
              <a:cxn ang="0">
                <a:pos x="164" y="414"/>
              </a:cxn>
              <a:cxn ang="0">
                <a:pos x="164" y="414"/>
              </a:cxn>
              <a:cxn ang="0">
                <a:pos x="59" y="403"/>
              </a:cxn>
              <a:cxn ang="0">
                <a:pos x="57" y="409"/>
              </a:cxn>
              <a:cxn ang="0">
                <a:pos x="54" y="434"/>
              </a:cxn>
              <a:cxn ang="0">
                <a:pos x="49" y="436"/>
              </a:cxn>
              <a:cxn ang="0">
                <a:pos x="0" y="429"/>
              </a:cxn>
            </a:cxnLst>
            <a:rect l="0" t="0" r="r" b="b"/>
            <a:pathLst>
              <a:path w="417" h="436">
                <a:moveTo>
                  <a:pt x="0" y="429"/>
                </a:moveTo>
                <a:lnTo>
                  <a:pt x="0" y="427"/>
                </a:lnTo>
                <a:lnTo>
                  <a:pt x="54" y="0"/>
                </a:lnTo>
                <a:lnTo>
                  <a:pt x="154" y="12"/>
                </a:lnTo>
                <a:lnTo>
                  <a:pt x="242" y="20"/>
                </a:lnTo>
                <a:lnTo>
                  <a:pt x="349" y="29"/>
                </a:lnTo>
                <a:lnTo>
                  <a:pt x="417" y="34"/>
                </a:lnTo>
                <a:lnTo>
                  <a:pt x="414" y="72"/>
                </a:lnTo>
                <a:lnTo>
                  <a:pt x="412" y="73"/>
                </a:lnTo>
                <a:lnTo>
                  <a:pt x="410" y="78"/>
                </a:lnTo>
                <a:lnTo>
                  <a:pt x="400" y="262"/>
                </a:lnTo>
                <a:lnTo>
                  <a:pt x="394" y="331"/>
                </a:lnTo>
                <a:lnTo>
                  <a:pt x="389" y="410"/>
                </a:lnTo>
                <a:lnTo>
                  <a:pt x="384" y="416"/>
                </a:lnTo>
                <a:lnTo>
                  <a:pt x="381" y="416"/>
                </a:lnTo>
                <a:lnTo>
                  <a:pt x="326" y="412"/>
                </a:lnTo>
                <a:lnTo>
                  <a:pt x="269" y="407"/>
                </a:lnTo>
                <a:lnTo>
                  <a:pt x="206" y="402"/>
                </a:lnTo>
                <a:lnTo>
                  <a:pt x="159" y="397"/>
                </a:lnTo>
                <a:lnTo>
                  <a:pt x="159" y="399"/>
                </a:lnTo>
                <a:lnTo>
                  <a:pt x="161" y="408"/>
                </a:lnTo>
                <a:lnTo>
                  <a:pt x="164" y="412"/>
                </a:lnTo>
                <a:lnTo>
                  <a:pt x="164" y="414"/>
                </a:lnTo>
                <a:lnTo>
                  <a:pt x="164" y="414"/>
                </a:lnTo>
                <a:lnTo>
                  <a:pt x="59" y="403"/>
                </a:lnTo>
                <a:lnTo>
                  <a:pt x="57" y="409"/>
                </a:lnTo>
                <a:lnTo>
                  <a:pt x="54" y="434"/>
                </a:lnTo>
                <a:lnTo>
                  <a:pt x="49" y="436"/>
                </a:lnTo>
                <a:lnTo>
                  <a:pt x="0" y="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108"/>
          <p:cNvSpPr>
            <a:spLocks/>
          </p:cNvSpPr>
          <p:nvPr/>
        </p:nvSpPr>
        <p:spPr bwMode="auto">
          <a:xfrm>
            <a:off x="3609812" y="3367185"/>
            <a:ext cx="742847" cy="776710"/>
          </a:xfrm>
          <a:custGeom>
            <a:avLst/>
            <a:gdLst/>
            <a:ahLst/>
            <a:cxnLst>
              <a:cxn ang="0">
                <a:pos x="0" y="429"/>
              </a:cxn>
              <a:cxn ang="0">
                <a:pos x="0" y="427"/>
              </a:cxn>
              <a:cxn ang="0">
                <a:pos x="54" y="0"/>
              </a:cxn>
              <a:cxn ang="0">
                <a:pos x="154" y="12"/>
              </a:cxn>
              <a:cxn ang="0">
                <a:pos x="242" y="20"/>
              </a:cxn>
              <a:cxn ang="0">
                <a:pos x="349" y="29"/>
              </a:cxn>
              <a:cxn ang="0">
                <a:pos x="417" y="34"/>
              </a:cxn>
              <a:cxn ang="0">
                <a:pos x="414" y="72"/>
              </a:cxn>
              <a:cxn ang="0">
                <a:pos x="412" y="73"/>
              </a:cxn>
              <a:cxn ang="0">
                <a:pos x="410" y="78"/>
              </a:cxn>
              <a:cxn ang="0">
                <a:pos x="400" y="262"/>
              </a:cxn>
              <a:cxn ang="0">
                <a:pos x="394" y="331"/>
              </a:cxn>
              <a:cxn ang="0">
                <a:pos x="389" y="410"/>
              </a:cxn>
              <a:cxn ang="0">
                <a:pos x="384" y="416"/>
              </a:cxn>
              <a:cxn ang="0">
                <a:pos x="381" y="416"/>
              </a:cxn>
              <a:cxn ang="0">
                <a:pos x="326" y="412"/>
              </a:cxn>
              <a:cxn ang="0">
                <a:pos x="269" y="407"/>
              </a:cxn>
              <a:cxn ang="0">
                <a:pos x="206" y="402"/>
              </a:cxn>
              <a:cxn ang="0">
                <a:pos x="159" y="397"/>
              </a:cxn>
              <a:cxn ang="0">
                <a:pos x="159" y="399"/>
              </a:cxn>
              <a:cxn ang="0">
                <a:pos x="161" y="408"/>
              </a:cxn>
              <a:cxn ang="0">
                <a:pos x="164" y="412"/>
              </a:cxn>
              <a:cxn ang="0">
                <a:pos x="164" y="414"/>
              </a:cxn>
              <a:cxn ang="0">
                <a:pos x="164" y="414"/>
              </a:cxn>
              <a:cxn ang="0">
                <a:pos x="59" y="403"/>
              </a:cxn>
              <a:cxn ang="0">
                <a:pos x="57" y="409"/>
              </a:cxn>
              <a:cxn ang="0">
                <a:pos x="54" y="434"/>
              </a:cxn>
              <a:cxn ang="0">
                <a:pos x="49" y="436"/>
              </a:cxn>
              <a:cxn ang="0">
                <a:pos x="0" y="429"/>
              </a:cxn>
            </a:cxnLst>
            <a:rect l="0" t="0" r="r" b="b"/>
            <a:pathLst>
              <a:path w="417" h="436">
                <a:moveTo>
                  <a:pt x="0" y="429"/>
                </a:moveTo>
                <a:lnTo>
                  <a:pt x="0" y="427"/>
                </a:lnTo>
                <a:lnTo>
                  <a:pt x="54" y="0"/>
                </a:lnTo>
                <a:lnTo>
                  <a:pt x="154" y="12"/>
                </a:lnTo>
                <a:lnTo>
                  <a:pt x="242" y="20"/>
                </a:lnTo>
                <a:lnTo>
                  <a:pt x="349" y="29"/>
                </a:lnTo>
                <a:lnTo>
                  <a:pt x="417" y="34"/>
                </a:lnTo>
                <a:lnTo>
                  <a:pt x="414" y="72"/>
                </a:lnTo>
                <a:lnTo>
                  <a:pt x="412" y="73"/>
                </a:lnTo>
                <a:lnTo>
                  <a:pt x="410" y="78"/>
                </a:lnTo>
                <a:lnTo>
                  <a:pt x="400" y="262"/>
                </a:lnTo>
                <a:lnTo>
                  <a:pt x="394" y="331"/>
                </a:lnTo>
                <a:lnTo>
                  <a:pt x="389" y="410"/>
                </a:lnTo>
                <a:lnTo>
                  <a:pt x="384" y="416"/>
                </a:lnTo>
                <a:lnTo>
                  <a:pt x="381" y="416"/>
                </a:lnTo>
                <a:lnTo>
                  <a:pt x="326" y="412"/>
                </a:lnTo>
                <a:lnTo>
                  <a:pt x="269" y="407"/>
                </a:lnTo>
                <a:lnTo>
                  <a:pt x="206" y="402"/>
                </a:lnTo>
                <a:lnTo>
                  <a:pt x="159" y="397"/>
                </a:lnTo>
                <a:lnTo>
                  <a:pt x="159" y="399"/>
                </a:lnTo>
                <a:lnTo>
                  <a:pt x="161" y="408"/>
                </a:lnTo>
                <a:lnTo>
                  <a:pt x="164" y="412"/>
                </a:lnTo>
                <a:lnTo>
                  <a:pt x="164" y="414"/>
                </a:lnTo>
                <a:lnTo>
                  <a:pt x="164" y="414"/>
                </a:lnTo>
                <a:lnTo>
                  <a:pt x="59" y="403"/>
                </a:lnTo>
                <a:lnTo>
                  <a:pt x="57" y="409"/>
                </a:lnTo>
                <a:lnTo>
                  <a:pt x="54" y="434"/>
                </a:lnTo>
                <a:lnTo>
                  <a:pt x="49" y="436"/>
                </a:lnTo>
                <a:lnTo>
                  <a:pt x="0" y="429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109"/>
          <p:cNvSpPr>
            <a:spLocks/>
          </p:cNvSpPr>
          <p:nvPr/>
        </p:nvSpPr>
        <p:spPr bwMode="auto">
          <a:xfrm>
            <a:off x="3706007" y="2825625"/>
            <a:ext cx="778475" cy="609254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39" y="0"/>
              </a:cxn>
              <a:cxn ang="0">
                <a:pos x="93" y="6"/>
              </a:cxn>
              <a:cxn ang="0">
                <a:pos x="185" y="16"/>
              </a:cxn>
              <a:cxn ang="0">
                <a:pos x="234" y="21"/>
              </a:cxn>
              <a:cxn ang="0">
                <a:pos x="324" y="28"/>
              </a:cxn>
              <a:cxn ang="0">
                <a:pos x="375" y="31"/>
              </a:cxn>
              <a:cxn ang="0">
                <a:pos x="432" y="35"/>
              </a:cxn>
              <a:cxn ang="0">
                <a:pos x="437" y="38"/>
              </a:cxn>
              <a:cxn ang="0">
                <a:pos x="433" y="112"/>
              </a:cxn>
              <a:cxn ang="0">
                <a:pos x="422" y="342"/>
              </a:cxn>
              <a:cxn ang="0">
                <a:pos x="363" y="338"/>
              </a:cxn>
              <a:cxn ang="0">
                <a:pos x="295" y="333"/>
              </a:cxn>
              <a:cxn ang="0">
                <a:pos x="188" y="324"/>
              </a:cxn>
              <a:cxn ang="0">
                <a:pos x="100" y="316"/>
              </a:cxn>
              <a:cxn ang="0">
                <a:pos x="0" y="304"/>
              </a:cxn>
            </a:cxnLst>
            <a:rect l="0" t="0" r="r" b="b"/>
            <a:pathLst>
              <a:path w="437" h="342">
                <a:moveTo>
                  <a:pt x="0" y="304"/>
                </a:moveTo>
                <a:lnTo>
                  <a:pt x="39" y="0"/>
                </a:lnTo>
                <a:lnTo>
                  <a:pt x="93" y="6"/>
                </a:lnTo>
                <a:lnTo>
                  <a:pt x="185" y="16"/>
                </a:lnTo>
                <a:lnTo>
                  <a:pt x="234" y="21"/>
                </a:lnTo>
                <a:lnTo>
                  <a:pt x="324" y="28"/>
                </a:lnTo>
                <a:lnTo>
                  <a:pt x="375" y="31"/>
                </a:lnTo>
                <a:lnTo>
                  <a:pt x="432" y="35"/>
                </a:lnTo>
                <a:lnTo>
                  <a:pt x="437" y="38"/>
                </a:lnTo>
                <a:lnTo>
                  <a:pt x="433" y="112"/>
                </a:lnTo>
                <a:lnTo>
                  <a:pt x="422" y="342"/>
                </a:lnTo>
                <a:lnTo>
                  <a:pt x="363" y="338"/>
                </a:lnTo>
                <a:lnTo>
                  <a:pt x="295" y="333"/>
                </a:lnTo>
                <a:lnTo>
                  <a:pt x="188" y="324"/>
                </a:lnTo>
                <a:lnTo>
                  <a:pt x="100" y="316"/>
                </a:lnTo>
                <a:lnTo>
                  <a:pt x="0" y="3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110"/>
          <p:cNvSpPr>
            <a:spLocks/>
          </p:cNvSpPr>
          <p:nvPr/>
        </p:nvSpPr>
        <p:spPr bwMode="auto">
          <a:xfrm>
            <a:off x="3706007" y="2825625"/>
            <a:ext cx="778475" cy="609254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39" y="0"/>
              </a:cxn>
              <a:cxn ang="0">
                <a:pos x="93" y="6"/>
              </a:cxn>
              <a:cxn ang="0">
                <a:pos x="185" y="16"/>
              </a:cxn>
              <a:cxn ang="0">
                <a:pos x="234" y="21"/>
              </a:cxn>
              <a:cxn ang="0">
                <a:pos x="324" y="28"/>
              </a:cxn>
              <a:cxn ang="0">
                <a:pos x="375" y="31"/>
              </a:cxn>
              <a:cxn ang="0">
                <a:pos x="432" y="35"/>
              </a:cxn>
              <a:cxn ang="0">
                <a:pos x="437" y="38"/>
              </a:cxn>
              <a:cxn ang="0">
                <a:pos x="433" y="112"/>
              </a:cxn>
              <a:cxn ang="0">
                <a:pos x="422" y="342"/>
              </a:cxn>
              <a:cxn ang="0">
                <a:pos x="363" y="338"/>
              </a:cxn>
              <a:cxn ang="0">
                <a:pos x="295" y="333"/>
              </a:cxn>
              <a:cxn ang="0">
                <a:pos x="188" y="324"/>
              </a:cxn>
              <a:cxn ang="0">
                <a:pos x="100" y="316"/>
              </a:cxn>
              <a:cxn ang="0">
                <a:pos x="0" y="304"/>
              </a:cxn>
            </a:cxnLst>
            <a:rect l="0" t="0" r="r" b="b"/>
            <a:pathLst>
              <a:path w="437" h="342">
                <a:moveTo>
                  <a:pt x="0" y="304"/>
                </a:moveTo>
                <a:lnTo>
                  <a:pt x="39" y="0"/>
                </a:lnTo>
                <a:lnTo>
                  <a:pt x="93" y="6"/>
                </a:lnTo>
                <a:lnTo>
                  <a:pt x="185" y="16"/>
                </a:lnTo>
                <a:lnTo>
                  <a:pt x="234" y="21"/>
                </a:lnTo>
                <a:lnTo>
                  <a:pt x="324" y="28"/>
                </a:lnTo>
                <a:lnTo>
                  <a:pt x="375" y="31"/>
                </a:lnTo>
                <a:lnTo>
                  <a:pt x="432" y="35"/>
                </a:lnTo>
                <a:lnTo>
                  <a:pt x="437" y="38"/>
                </a:lnTo>
                <a:lnTo>
                  <a:pt x="433" y="112"/>
                </a:lnTo>
                <a:lnTo>
                  <a:pt x="422" y="342"/>
                </a:lnTo>
                <a:lnTo>
                  <a:pt x="363" y="338"/>
                </a:lnTo>
                <a:lnTo>
                  <a:pt x="295" y="333"/>
                </a:lnTo>
                <a:lnTo>
                  <a:pt x="188" y="324"/>
                </a:lnTo>
                <a:lnTo>
                  <a:pt x="100" y="316"/>
                </a:lnTo>
                <a:lnTo>
                  <a:pt x="0" y="304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111"/>
          <p:cNvSpPr>
            <a:spLocks/>
          </p:cNvSpPr>
          <p:nvPr/>
        </p:nvSpPr>
        <p:spPr bwMode="auto">
          <a:xfrm>
            <a:off x="4283182" y="2602945"/>
            <a:ext cx="883578" cy="43467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63" y="9"/>
              </a:cxn>
              <a:cxn ang="0">
                <a:pos x="317" y="14"/>
              </a:cxn>
              <a:cxn ang="0">
                <a:pos x="343" y="32"/>
              </a:cxn>
              <a:cxn ang="0">
                <a:pos x="352" y="24"/>
              </a:cxn>
              <a:cxn ang="0">
                <a:pos x="383" y="24"/>
              </a:cxn>
              <a:cxn ang="0">
                <a:pos x="396" y="32"/>
              </a:cxn>
              <a:cxn ang="0">
                <a:pos x="402" y="36"/>
              </a:cxn>
              <a:cxn ang="0">
                <a:pos x="411" y="39"/>
              </a:cxn>
              <a:cxn ang="0">
                <a:pos x="418" y="46"/>
              </a:cxn>
              <a:cxn ang="0">
                <a:pos x="427" y="52"/>
              </a:cxn>
              <a:cxn ang="0">
                <a:pos x="434" y="58"/>
              </a:cxn>
              <a:cxn ang="0">
                <a:pos x="435" y="67"/>
              </a:cxn>
              <a:cxn ang="0">
                <a:pos x="436" y="76"/>
              </a:cxn>
              <a:cxn ang="0">
                <a:pos x="440" y="86"/>
              </a:cxn>
              <a:cxn ang="0">
                <a:pos x="447" y="100"/>
              </a:cxn>
              <a:cxn ang="0">
                <a:pos x="451" y="109"/>
              </a:cxn>
              <a:cxn ang="0">
                <a:pos x="450" y="119"/>
              </a:cxn>
              <a:cxn ang="0">
                <a:pos x="451" y="125"/>
              </a:cxn>
              <a:cxn ang="0">
                <a:pos x="455" y="130"/>
              </a:cxn>
              <a:cxn ang="0">
                <a:pos x="459" y="138"/>
              </a:cxn>
              <a:cxn ang="0">
                <a:pos x="461" y="149"/>
              </a:cxn>
              <a:cxn ang="0">
                <a:pos x="464" y="159"/>
              </a:cxn>
              <a:cxn ang="0">
                <a:pos x="466" y="175"/>
              </a:cxn>
              <a:cxn ang="0">
                <a:pos x="469" y="193"/>
              </a:cxn>
              <a:cxn ang="0">
                <a:pos x="470" y="203"/>
              </a:cxn>
              <a:cxn ang="0">
                <a:pos x="478" y="217"/>
              </a:cxn>
              <a:cxn ang="0">
                <a:pos x="486" y="224"/>
              </a:cxn>
              <a:cxn ang="0">
                <a:pos x="491" y="234"/>
              </a:cxn>
              <a:cxn ang="0">
                <a:pos x="496" y="243"/>
              </a:cxn>
              <a:cxn ang="0">
                <a:pos x="324" y="244"/>
              </a:cxn>
              <a:cxn ang="0">
                <a:pos x="109" y="237"/>
              </a:cxn>
              <a:cxn ang="0">
                <a:pos x="108" y="160"/>
              </a:cxn>
              <a:cxn ang="0">
                <a:pos x="0" y="153"/>
              </a:cxn>
            </a:cxnLst>
            <a:rect l="0" t="0" r="r" b="b"/>
            <a:pathLst>
              <a:path w="496" h="244">
                <a:moveTo>
                  <a:pt x="0" y="153"/>
                </a:moveTo>
                <a:lnTo>
                  <a:pt x="10" y="0"/>
                </a:lnTo>
                <a:lnTo>
                  <a:pt x="67" y="4"/>
                </a:lnTo>
                <a:lnTo>
                  <a:pt x="163" y="9"/>
                </a:lnTo>
                <a:lnTo>
                  <a:pt x="255" y="13"/>
                </a:lnTo>
                <a:lnTo>
                  <a:pt x="317" y="14"/>
                </a:lnTo>
                <a:lnTo>
                  <a:pt x="323" y="21"/>
                </a:lnTo>
                <a:lnTo>
                  <a:pt x="343" y="32"/>
                </a:lnTo>
                <a:lnTo>
                  <a:pt x="348" y="29"/>
                </a:lnTo>
                <a:lnTo>
                  <a:pt x="352" y="24"/>
                </a:lnTo>
                <a:lnTo>
                  <a:pt x="362" y="26"/>
                </a:lnTo>
                <a:lnTo>
                  <a:pt x="383" y="24"/>
                </a:lnTo>
                <a:lnTo>
                  <a:pt x="391" y="31"/>
                </a:lnTo>
                <a:lnTo>
                  <a:pt x="396" y="32"/>
                </a:lnTo>
                <a:lnTo>
                  <a:pt x="401" y="33"/>
                </a:lnTo>
                <a:lnTo>
                  <a:pt x="402" y="36"/>
                </a:lnTo>
                <a:lnTo>
                  <a:pt x="406" y="34"/>
                </a:lnTo>
                <a:lnTo>
                  <a:pt x="411" y="39"/>
                </a:lnTo>
                <a:lnTo>
                  <a:pt x="416" y="41"/>
                </a:lnTo>
                <a:lnTo>
                  <a:pt x="418" y="46"/>
                </a:lnTo>
                <a:lnTo>
                  <a:pt x="424" y="51"/>
                </a:lnTo>
                <a:lnTo>
                  <a:pt x="427" y="52"/>
                </a:lnTo>
                <a:lnTo>
                  <a:pt x="432" y="53"/>
                </a:lnTo>
                <a:lnTo>
                  <a:pt x="434" y="58"/>
                </a:lnTo>
                <a:lnTo>
                  <a:pt x="432" y="62"/>
                </a:lnTo>
                <a:lnTo>
                  <a:pt x="435" y="67"/>
                </a:lnTo>
                <a:lnTo>
                  <a:pt x="436" y="72"/>
                </a:lnTo>
                <a:lnTo>
                  <a:pt x="436" y="76"/>
                </a:lnTo>
                <a:lnTo>
                  <a:pt x="440" y="81"/>
                </a:lnTo>
                <a:lnTo>
                  <a:pt x="440" y="86"/>
                </a:lnTo>
                <a:lnTo>
                  <a:pt x="447" y="95"/>
                </a:lnTo>
                <a:lnTo>
                  <a:pt x="447" y="100"/>
                </a:lnTo>
                <a:lnTo>
                  <a:pt x="450" y="105"/>
                </a:lnTo>
                <a:lnTo>
                  <a:pt x="451" y="109"/>
                </a:lnTo>
                <a:lnTo>
                  <a:pt x="450" y="114"/>
                </a:lnTo>
                <a:lnTo>
                  <a:pt x="450" y="119"/>
                </a:lnTo>
                <a:lnTo>
                  <a:pt x="451" y="124"/>
                </a:lnTo>
                <a:lnTo>
                  <a:pt x="451" y="125"/>
                </a:lnTo>
                <a:lnTo>
                  <a:pt x="455" y="125"/>
                </a:lnTo>
                <a:lnTo>
                  <a:pt x="455" y="130"/>
                </a:lnTo>
                <a:lnTo>
                  <a:pt x="460" y="132"/>
                </a:lnTo>
                <a:lnTo>
                  <a:pt x="459" y="138"/>
                </a:lnTo>
                <a:lnTo>
                  <a:pt x="462" y="143"/>
                </a:lnTo>
                <a:lnTo>
                  <a:pt x="461" y="149"/>
                </a:lnTo>
                <a:lnTo>
                  <a:pt x="464" y="154"/>
                </a:lnTo>
                <a:lnTo>
                  <a:pt x="464" y="159"/>
                </a:lnTo>
                <a:lnTo>
                  <a:pt x="464" y="165"/>
                </a:lnTo>
                <a:lnTo>
                  <a:pt x="466" y="175"/>
                </a:lnTo>
                <a:lnTo>
                  <a:pt x="464" y="189"/>
                </a:lnTo>
                <a:lnTo>
                  <a:pt x="469" y="193"/>
                </a:lnTo>
                <a:lnTo>
                  <a:pt x="470" y="198"/>
                </a:lnTo>
                <a:lnTo>
                  <a:pt x="470" y="203"/>
                </a:lnTo>
                <a:lnTo>
                  <a:pt x="474" y="208"/>
                </a:lnTo>
                <a:lnTo>
                  <a:pt x="478" y="217"/>
                </a:lnTo>
                <a:lnTo>
                  <a:pt x="481" y="222"/>
                </a:lnTo>
                <a:lnTo>
                  <a:pt x="486" y="224"/>
                </a:lnTo>
                <a:lnTo>
                  <a:pt x="488" y="229"/>
                </a:lnTo>
                <a:lnTo>
                  <a:pt x="491" y="234"/>
                </a:lnTo>
                <a:lnTo>
                  <a:pt x="490" y="239"/>
                </a:lnTo>
                <a:lnTo>
                  <a:pt x="496" y="243"/>
                </a:lnTo>
                <a:lnTo>
                  <a:pt x="400" y="244"/>
                </a:lnTo>
                <a:lnTo>
                  <a:pt x="324" y="244"/>
                </a:lnTo>
                <a:lnTo>
                  <a:pt x="182" y="241"/>
                </a:lnTo>
                <a:lnTo>
                  <a:pt x="109" y="237"/>
                </a:lnTo>
                <a:lnTo>
                  <a:pt x="113" y="163"/>
                </a:lnTo>
                <a:lnTo>
                  <a:pt x="108" y="160"/>
                </a:lnTo>
                <a:lnTo>
                  <a:pt x="51" y="156"/>
                </a:lnTo>
                <a:lnTo>
                  <a:pt x="0" y="1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112"/>
          <p:cNvSpPr>
            <a:spLocks/>
          </p:cNvSpPr>
          <p:nvPr/>
        </p:nvSpPr>
        <p:spPr bwMode="auto">
          <a:xfrm>
            <a:off x="4283182" y="2602945"/>
            <a:ext cx="883578" cy="434672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63" y="9"/>
              </a:cxn>
              <a:cxn ang="0">
                <a:pos x="317" y="14"/>
              </a:cxn>
              <a:cxn ang="0">
                <a:pos x="343" y="32"/>
              </a:cxn>
              <a:cxn ang="0">
                <a:pos x="352" y="24"/>
              </a:cxn>
              <a:cxn ang="0">
                <a:pos x="383" y="24"/>
              </a:cxn>
              <a:cxn ang="0">
                <a:pos x="396" y="32"/>
              </a:cxn>
              <a:cxn ang="0">
                <a:pos x="402" y="36"/>
              </a:cxn>
              <a:cxn ang="0">
                <a:pos x="411" y="39"/>
              </a:cxn>
              <a:cxn ang="0">
                <a:pos x="418" y="46"/>
              </a:cxn>
              <a:cxn ang="0">
                <a:pos x="427" y="52"/>
              </a:cxn>
              <a:cxn ang="0">
                <a:pos x="434" y="58"/>
              </a:cxn>
              <a:cxn ang="0">
                <a:pos x="435" y="67"/>
              </a:cxn>
              <a:cxn ang="0">
                <a:pos x="436" y="76"/>
              </a:cxn>
              <a:cxn ang="0">
                <a:pos x="440" y="86"/>
              </a:cxn>
              <a:cxn ang="0">
                <a:pos x="447" y="100"/>
              </a:cxn>
              <a:cxn ang="0">
                <a:pos x="451" y="109"/>
              </a:cxn>
              <a:cxn ang="0">
                <a:pos x="450" y="119"/>
              </a:cxn>
              <a:cxn ang="0">
                <a:pos x="451" y="125"/>
              </a:cxn>
              <a:cxn ang="0">
                <a:pos x="455" y="130"/>
              </a:cxn>
              <a:cxn ang="0">
                <a:pos x="459" y="138"/>
              </a:cxn>
              <a:cxn ang="0">
                <a:pos x="461" y="149"/>
              </a:cxn>
              <a:cxn ang="0">
                <a:pos x="464" y="159"/>
              </a:cxn>
              <a:cxn ang="0">
                <a:pos x="466" y="175"/>
              </a:cxn>
              <a:cxn ang="0">
                <a:pos x="469" y="193"/>
              </a:cxn>
              <a:cxn ang="0">
                <a:pos x="470" y="203"/>
              </a:cxn>
              <a:cxn ang="0">
                <a:pos x="478" y="217"/>
              </a:cxn>
              <a:cxn ang="0">
                <a:pos x="486" y="224"/>
              </a:cxn>
              <a:cxn ang="0">
                <a:pos x="491" y="234"/>
              </a:cxn>
              <a:cxn ang="0">
                <a:pos x="496" y="243"/>
              </a:cxn>
              <a:cxn ang="0">
                <a:pos x="324" y="244"/>
              </a:cxn>
              <a:cxn ang="0">
                <a:pos x="109" y="237"/>
              </a:cxn>
              <a:cxn ang="0">
                <a:pos x="108" y="160"/>
              </a:cxn>
              <a:cxn ang="0">
                <a:pos x="0" y="153"/>
              </a:cxn>
            </a:cxnLst>
            <a:rect l="0" t="0" r="r" b="b"/>
            <a:pathLst>
              <a:path w="496" h="244">
                <a:moveTo>
                  <a:pt x="0" y="153"/>
                </a:moveTo>
                <a:lnTo>
                  <a:pt x="10" y="0"/>
                </a:lnTo>
                <a:lnTo>
                  <a:pt x="67" y="4"/>
                </a:lnTo>
                <a:lnTo>
                  <a:pt x="163" y="9"/>
                </a:lnTo>
                <a:lnTo>
                  <a:pt x="255" y="13"/>
                </a:lnTo>
                <a:lnTo>
                  <a:pt x="317" y="14"/>
                </a:lnTo>
                <a:lnTo>
                  <a:pt x="323" y="21"/>
                </a:lnTo>
                <a:lnTo>
                  <a:pt x="343" y="32"/>
                </a:lnTo>
                <a:lnTo>
                  <a:pt x="348" y="29"/>
                </a:lnTo>
                <a:lnTo>
                  <a:pt x="352" y="24"/>
                </a:lnTo>
                <a:lnTo>
                  <a:pt x="362" y="26"/>
                </a:lnTo>
                <a:lnTo>
                  <a:pt x="383" y="24"/>
                </a:lnTo>
                <a:lnTo>
                  <a:pt x="391" y="31"/>
                </a:lnTo>
                <a:lnTo>
                  <a:pt x="396" y="32"/>
                </a:lnTo>
                <a:lnTo>
                  <a:pt x="401" y="33"/>
                </a:lnTo>
                <a:lnTo>
                  <a:pt x="402" y="36"/>
                </a:lnTo>
                <a:lnTo>
                  <a:pt x="406" y="34"/>
                </a:lnTo>
                <a:lnTo>
                  <a:pt x="411" y="39"/>
                </a:lnTo>
                <a:lnTo>
                  <a:pt x="416" y="41"/>
                </a:lnTo>
                <a:lnTo>
                  <a:pt x="418" y="46"/>
                </a:lnTo>
                <a:lnTo>
                  <a:pt x="424" y="51"/>
                </a:lnTo>
                <a:lnTo>
                  <a:pt x="427" y="52"/>
                </a:lnTo>
                <a:lnTo>
                  <a:pt x="432" y="53"/>
                </a:lnTo>
                <a:lnTo>
                  <a:pt x="434" y="58"/>
                </a:lnTo>
                <a:lnTo>
                  <a:pt x="432" y="62"/>
                </a:lnTo>
                <a:lnTo>
                  <a:pt x="435" y="67"/>
                </a:lnTo>
                <a:lnTo>
                  <a:pt x="436" y="72"/>
                </a:lnTo>
                <a:lnTo>
                  <a:pt x="436" y="76"/>
                </a:lnTo>
                <a:lnTo>
                  <a:pt x="440" y="81"/>
                </a:lnTo>
                <a:lnTo>
                  <a:pt x="440" y="86"/>
                </a:lnTo>
                <a:lnTo>
                  <a:pt x="447" y="95"/>
                </a:lnTo>
                <a:lnTo>
                  <a:pt x="447" y="100"/>
                </a:lnTo>
                <a:lnTo>
                  <a:pt x="450" y="105"/>
                </a:lnTo>
                <a:lnTo>
                  <a:pt x="451" y="109"/>
                </a:lnTo>
                <a:lnTo>
                  <a:pt x="450" y="114"/>
                </a:lnTo>
                <a:lnTo>
                  <a:pt x="450" y="119"/>
                </a:lnTo>
                <a:lnTo>
                  <a:pt x="451" y="124"/>
                </a:lnTo>
                <a:lnTo>
                  <a:pt x="451" y="125"/>
                </a:lnTo>
                <a:lnTo>
                  <a:pt x="455" y="125"/>
                </a:lnTo>
                <a:lnTo>
                  <a:pt x="455" y="130"/>
                </a:lnTo>
                <a:lnTo>
                  <a:pt x="460" y="132"/>
                </a:lnTo>
                <a:lnTo>
                  <a:pt x="459" y="138"/>
                </a:lnTo>
                <a:lnTo>
                  <a:pt x="462" y="143"/>
                </a:lnTo>
                <a:lnTo>
                  <a:pt x="461" y="149"/>
                </a:lnTo>
                <a:lnTo>
                  <a:pt x="464" y="154"/>
                </a:lnTo>
                <a:lnTo>
                  <a:pt x="464" y="159"/>
                </a:lnTo>
                <a:lnTo>
                  <a:pt x="464" y="165"/>
                </a:lnTo>
                <a:lnTo>
                  <a:pt x="466" y="175"/>
                </a:lnTo>
                <a:lnTo>
                  <a:pt x="464" y="189"/>
                </a:lnTo>
                <a:lnTo>
                  <a:pt x="469" y="193"/>
                </a:lnTo>
                <a:lnTo>
                  <a:pt x="470" y="198"/>
                </a:lnTo>
                <a:lnTo>
                  <a:pt x="470" y="203"/>
                </a:lnTo>
                <a:lnTo>
                  <a:pt x="474" y="208"/>
                </a:lnTo>
                <a:lnTo>
                  <a:pt x="478" y="217"/>
                </a:lnTo>
                <a:lnTo>
                  <a:pt x="481" y="222"/>
                </a:lnTo>
                <a:lnTo>
                  <a:pt x="486" y="224"/>
                </a:lnTo>
                <a:lnTo>
                  <a:pt x="488" y="229"/>
                </a:lnTo>
                <a:lnTo>
                  <a:pt x="491" y="234"/>
                </a:lnTo>
                <a:lnTo>
                  <a:pt x="490" y="239"/>
                </a:lnTo>
                <a:lnTo>
                  <a:pt x="496" y="243"/>
                </a:lnTo>
                <a:lnTo>
                  <a:pt x="400" y="244"/>
                </a:lnTo>
                <a:lnTo>
                  <a:pt x="324" y="244"/>
                </a:lnTo>
                <a:lnTo>
                  <a:pt x="182" y="241"/>
                </a:lnTo>
                <a:lnTo>
                  <a:pt x="109" y="237"/>
                </a:lnTo>
                <a:lnTo>
                  <a:pt x="113" y="163"/>
                </a:lnTo>
                <a:lnTo>
                  <a:pt x="108" y="160"/>
                </a:lnTo>
                <a:lnTo>
                  <a:pt x="51" y="156"/>
                </a:lnTo>
                <a:lnTo>
                  <a:pt x="0" y="153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113"/>
          <p:cNvSpPr>
            <a:spLocks/>
          </p:cNvSpPr>
          <p:nvPr/>
        </p:nvSpPr>
        <p:spPr bwMode="auto">
          <a:xfrm>
            <a:off x="4300998" y="2207464"/>
            <a:ext cx="748191" cy="488117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11" y="70"/>
              </a:cxn>
              <a:cxn ang="0">
                <a:pos x="13" y="65"/>
              </a:cxn>
              <a:cxn ang="0">
                <a:pos x="17" y="0"/>
              </a:cxn>
              <a:cxn ang="0">
                <a:pos x="112" y="6"/>
              </a:cxn>
              <a:cxn ang="0">
                <a:pos x="216" y="10"/>
              </a:cxn>
              <a:cxn ang="0">
                <a:pos x="314" y="12"/>
              </a:cxn>
              <a:cxn ang="0">
                <a:pos x="412" y="12"/>
              </a:cxn>
              <a:cxn ang="0">
                <a:pos x="410" y="22"/>
              </a:cxn>
              <a:cxn ang="0">
                <a:pos x="407" y="27"/>
              </a:cxn>
              <a:cxn ang="0">
                <a:pos x="402" y="31"/>
              </a:cxn>
              <a:cxn ang="0">
                <a:pos x="397" y="35"/>
              </a:cxn>
              <a:cxn ang="0">
                <a:pos x="396" y="39"/>
              </a:cxn>
              <a:cxn ang="0">
                <a:pos x="400" y="44"/>
              </a:cxn>
              <a:cxn ang="0">
                <a:pos x="406" y="54"/>
              </a:cxn>
              <a:cxn ang="0">
                <a:pos x="410" y="54"/>
              </a:cxn>
              <a:cxn ang="0">
                <a:pos x="415" y="56"/>
              </a:cxn>
              <a:cxn ang="0">
                <a:pos x="419" y="61"/>
              </a:cxn>
              <a:cxn ang="0">
                <a:pos x="420" y="198"/>
              </a:cxn>
              <a:cxn ang="0">
                <a:pos x="411" y="198"/>
              </a:cxn>
              <a:cxn ang="0">
                <a:pos x="412" y="204"/>
              </a:cxn>
              <a:cxn ang="0">
                <a:pos x="415" y="209"/>
              </a:cxn>
              <a:cxn ang="0">
                <a:pos x="415" y="214"/>
              </a:cxn>
              <a:cxn ang="0">
                <a:pos x="412" y="215"/>
              </a:cxn>
              <a:cxn ang="0">
                <a:pos x="414" y="220"/>
              </a:cxn>
              <a:cxn ang="0">
                <a:pos x="419" y="225"/>
              </a:cxn>
              <a:cxn ang="0">
                <a:pos x="419" y="230"/>
              </a:cxn>
              <a:cxn ang="0">
                <a:pos x="416" y="234"/>
              </a:cxn>
              <a:cxn ang="0">
                <a:pos x="416" y="239"/>
              </a:cxn>
              <a:cxn ang="0">
                <a:pos x="414" y="249"/>
              </a:cxn>
              <a:cxn ang="0">
                <a:pos x="412" y="250"/>
              </a:cxn>
              <a:cxn ang="0">
                <a:pos x="410" y="254"/>
              </a:cxn>
              <a:cxn ang="0">
                <a:pos x="411" y="259"/>
              </a:cxn>
              <a:cxn ang="0">
                <a:pos x="416" y="264"/>
              </a:cxn>
              <a:cxn ang="0">
                <a:pos x="417" y="274"/>
              </a:cxn>
              <a:cxn ang="0">
                <a:pos x="414" y="273"/>
              </a:cxn>
              <a:cxn ang="0">
                <a:pos x="408" y="268"/>
              </a:cxn>
              <a:cxn ang="0">
                <a:pos x="406" y="263"/>
              </a:cxn>
              <a:cxn ang="0">
                <a:pos x="401" y="261"/>
              </a:cxn>
              <a:cxn ang="0">
                <a:pos x="396" y="256"/>
              </a:cxn>
              <a:cxn ang="0">
                <a:pos x="392" y="258"/>
              </a:cxn>
              <a:cxn ang="0">
                <a:pos x="391" y="255"/>
              </a:cxn>
              <a:cxn ang="0">
                <a:pos x="386" y="254"/>
              </a:cxn>
              <a:cxn ang="0">
                <a:pos x="381" y="253"/>
              </a:cxn>
              <a:cxn ang="0">
                <a:pos x="373" y="246"/>
              </a:cxn>
              <a:cxn ang="0">
                <a:pos x="352" y="248"/>
              </a:cxn>
              <a:cxn ang="0">
                <a:pos x="342" y="246"/>
              </a:cxn>
              <a:cxn ang="0">
                <a:pos x="338" y="251"/>
              </a:cxn>
              <a:cxn ang="0">
                <a:pos x="333" y="254"/>
              </a:cxn>
              <a:cxn ang="0">
                <a:pos x="313" y="243"/>
              </a:cxn>
              <a:cxn ang="0">
                <a:pos x="307" y="236"/>
              </a:cxn>
              <a:cxn ang="0">
                <a:pos x="245" y="235"/>
              </a:cxn>
              <a:cxn ang="0">
                <a:pos x="153" y="231"/>
              </a:cxn>
              <a:cxn ang="0">
                <a:pos x="57" y="226"/>
              </a:cxn>
              <a:cxn ang="0">
                <a:pos x="0" y="222"/>
              </a:cxn>
            </a:cxnLst>
            <a:rect l="0" t="0" r="r" b="b"/>
            <a:pathLst>
              <a:path w="420" h="274">
                <a:moveTo>
                  <a:pt x="0" y="222"/>
                </a:moveTo>
                <a:lnTo>
                  <a:pt x="11" y="70"/>
                </a:lnTo>
                <a:lnTo>
                  <a:pt x="13" y="65"/>
                </a:lnTo>
                <a:lnTo>
                  <a:pt x="17" y="0"/>
                </a:lnTo>
                <a:lnTo>
                  <a:pt x="112" y="6"/>
                </a:lnTo>
                <a:lnTo>
                  <a:pt x="216" y="10"/>
                </a:lnTo>
                <a:lnTo>
                  <a:pt x="314" y="12"/>
                </a:lnTo>
                <a:lnTo>
                  <a:pt x="412" y="12"/>
                </a:lnTo>
                <a:lnTo>
                  <a:pt x="410" y="22"/>
                </a:lnTo>
                <a:lnTo>
                  <a:pt x="407" y="27"/>
                </a:lnTo>
                <a:lnTo>
                  <a:pt x="402" y="31"/>
                </a:lnTo>
                <a:lnTo>
                  <a:pt x="397" y="35"/>
                </a:lnTo>
                <a:lnTo>
                  <a:pt x="396" y="39"/>
                </a:lnTo>
                <a:lnTo>
                  <a:pt x="400" y="44"/>
                </a:lnTo>
                <a:lnTo>
                  <a:pt x="406" y="54"/>
                </a:lnTo>
                <a:lnTo>
                  <a:pt x="410" y="54"/>
                </a:lnTo>
                <a:lnTo>
                  <a:pt x="415" y="56"/>
                </a:lnTo>
                <a:lnTo>
                  <a:pt x="419" y="61"/>
                </a:lnTo>
                <a:lnTo>
                  <a:pt x="420" y="198"/>
                </a:lnTo>
                <a:lnTo>
                  <a:pt x="411" y="198"/>
                </a:lnTo>
                <a:lnTo>
                  <a:pt x="412" y="204"/>
                </a:lnTo>
                <a:lnTo>
                  <a:pt x="415" y="209"/>
                </a:lnTo>
                <a:lnTo>
                  <a:pt x="415" y="214"/>
                </a:lnTo>
                <a:lnTo>
                  <a:pt x="412" y="215"/>
                </a:lnTo>
                <a:lnTo>
                  <a:pt x="414" y="220"/>
                </a:lnTo>
                <a:lnTo>
                  <a:pt x="419" y="225"/>
                </a:lnTo>
                <a:lnTo>
                  <a:pt x="419" y="230"/>
                </a:lnTo>
                <a:lnTo>
                  <a:pt x="416" y="234"/>
                </a:lnTo>
                <a:lnTo>
                  <a:pt x="416" y="239"/>
                </a:lnTo>
                <a:lnTo>
                  <a:pt x="414" y="249"/>
                </a:lnTo>
                <a:lnTo>
                  <a:pt x="412" y="250"/>
                </a:lnTo>
                <a:lnTo>
                  <a:pt x="410" y="254"/>
                </a:lnTo>
                <a:lnTo>
                  <a:pt x="411" y="259"/>
                </a:lnTo>
                <a:lnTo>
                  <a:pt x="416" y="264"/>
                </a:lnTo>
                <a:lnTo>
                  <a:pt x="417" y="274"/>
                </a:lnTo>
                <a:lnTo>
                  <a:pt x="414" y="273"/>
                </a:lnTo>
                <a:lnTo>
                  <a:pt x="408" y="268"/>
                </a:lnTo>
                <a:lnTo>
                  <a:pt x="406" y="263"/>
                </a:lnTo>
                <a:lnTo>
                  <a:pt x="401" y="261"/>
                </a:lnTo>
                <a:lnTo>
                  <a:pt x="396" y="256"/>
                </a:lnTo>
                <a:lnTo>
                  <a:pt x="392" y="258"/>
                </a:lnTo>
                <a:lnTo>
                  <a:pt x="391" y="255"/>
                </a:lnTo>
                <a:lnTo>
                  <a:pt x="386" y="254"/>
                </a:lnTo>
                <a:lnTo>
                  <a:pt x="381" y="253"/>
                </a:lnTo>
                <a:lnTo>
                  <a:pt x="373" y="246"/>
                </a:lnTo>
                <a:lnTo>
                  <a:pt x="352" y="248"/>
                </a:lnTo>
                <a:lnTo>
                  <a:pt x="342" y="246"/>
                </a:lnTo>
                <a:lnTo>
                  <a:pt x="338" y="251"/>
                </a:lnTo>
                <a:lnTo>
                  <a:pt x="333" y="254"/>
                </a:lnTo>
                <a:lnTo>
                  <a:pt x="313" y="243"/>
                </a:lnTo>
                <a:lnTo>
                  <a:pt x="307" y="236"/>
                </a:lnTo>
                <a:lnTo>
                  <a:pt x="245" y="235"/>
                </a:lnTo>
                <a:lnTo>
                  <a:pt x="153" y="231"/>
                </a:lnTo>
                <a:lnTo>
                  <a:pt x="57" y="226"/>
                </a:lnTo>
                <a:lnTo>
                  <a:pt x="0" y="2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114"/>
          <p:cNvSpPr>
            <a:spLocks/>
          </p:cNvSpPr>
          <p:nvPr/>
        </p:nvSpPr>
        <p:spPr bwMode="auto">
          <a:xfrm>
            <a:off x="4300998" y="2207464"/>
            <a:ext cx="748191" cy="488117"/>
          </a:xfrm>
          <a:custGeom>
            <a:avLst/>
            <a:gdLst/>
            <a:ahLst/>
            <a:cxnLst>
              <a:cxn ang="0">
                <a:pos x="0" y="222"/>
              </a:cxn>
              <a:cxn ang="0">
                <a:pos x="11" y="70"/>
              </a:cxn>
              <a:cxn ang="0">
                <a:pos x="13" y="65"/>
              </a:cxn>
              <a:cxn ang="0">
                <a:pos x="17" y="0"/>
              </a:cxn>
              <a:cxn ang="0">
                <a:pos x="112" y="6"/>
              </a:cxn>
              <a:cxn ang="0">
                <a:pos x="216" y="10"/>
              </a:cxn>
              <a:cxn ang="0">
                <a:pos x="314" y="12"/>
              </a:cxn>
              <a:cxn ang="0">
                <a:pos x="412" y="12"/>
              </a:cxn>
              <a:cxn ang="0">
                <a:pos x="410" y="22"/>
              </a:cxn>
              <a:cxn ang="0">
                <a:pos x="407" y="27"/>
              </a:cxn>
              <a:cxn ang="0">
                <a:pos x="402" y="31"/>
              </a:cxn>
              <a:cxn ang="0">
                <a:pos x="397" y="35"/>
              </a:cxn>
              <a:cxn ang="0">
                <a:pos x="396" y="39"/>
              </a:cxn>
              <a:cxn ang="0">
                <a:pos x="400" y="44"/>
              </a:cxn>
              <a:cxn ang="0">
                <a:pos x="406" y="54"/>
              </a:cxn>
              <a:cxn ang="0">
                <a:pos x="410" y="54"/>
              </a:cxn>
              <a:cxn ang="0">
                <a:pos x="415" y="56"/>
              </a:cxn>
              <a:cxn ang="0">
                <a:pos x="419" y="61"/>
              </a:cxn>
              <a:cxn ang="0">
                <a:pos x="420" y="198"/>
              </a:cxn>
              <a:cxn ang="0">
                <a:pos x="411" y="198"/>
              </a:cxn>
              <a:cxn ang="0">
                <a:pos x="412" y="204"/>
              </a:cxn>
              <a:cxn ang="0">
                <a:pos x="415" y="209"/>
              </a:cxn>
              <a:cxn ang="0">
                <a:pos x="415" y="214"/>
              </a:cxn>
              <a:cxn ang="0">
                <a:pos x="412" y="215"/>
              </a:cxn>
              <a:cxn ang="0">
                <a:pos x="414" y="220"/>
              </a:cxn>
              <a:cxn ang="0">
                <a:pos x="419" y="225"/>
              </a:cxn>
              <a:cxn ang="0">
                <a:pos x="419" y="230"/>
              </a:cxn>
              <a:cxn ang="0">
                <a:pos x="416" y="234"/>
              </a:cxn>
              <a:cxn ang="0">
                <a:pos x="416" y="239"/>
              </a:cxn>
              <a:cxn ang="0">
                <a:pos x="414" y="249"/>
              </a:cxn>
              <a:cxn ang="0">
                <a:pos x="412" y="250"/>
              </a:cxn>
              <a:cxn ang="0">
                <a:pos x="410" y="254"/>
              </a:cxn>
              <a:cxn ang="0">
                <a:pos x="411" y="259"/>
              </a:cxn>
              <a:cxn ang="0">
                <a:pos x="416" y="264"/>
              </a:cxn>
              <a:cxn ang="0">
                <a:pos x="417" y="274"/>
              </a:cxn>
              <a:cxn ang="0">
                <a:pos x="414" y="273"/>
              </a:cxn>
              <a:cxn ang="0">
                <a:pos x="408" y="268"/>
              </a:cxn>
              <a:cxn ang="0">
                <a:pos x="406" y="263"/>
              </a:cxn>
              <a:cxn ang="0">
                <a:pos x="401" y="261"/>
              </a:cxn>
              <a:cxn ang="0">
                <a:pos x="396" y="256"/>
              </a:cxn>
              <a:cxn ang="0">
                <a:pos x="392" y="258"/>
              </a:cxn>
              <a:cxn ang="0">
                <a:pos x="391" y="255"/>
              </a:cxn>
              <a:cxn ang="0">
                <a:pos x="386" y="254"/>
              </a:cxn>
              <a:cxn ang="0">
                <a:pos x="381" y="253"/>
              </a:cxn>
              <a:cxn ang="0">
                <a:pos x="373" y="246"/>
              </a:cxn>
              <a:cxn ang="0">
                <a:pos x="352" y="248"/>
              </a:cxn>
              <a:cxn ang="0">
                <a:pos x="342" y="246"/>
              </a:cxn>
              <a:cxn ang="0">
                <a:pos x="338" y="251"/>
              </a:cxn>
              <a:cxn ang="0">
                <a:pos x="333" y="254"/>
              </a:cxn>
              <a:cxn ang="0">
                <a:pos x="313" y="243"/>
              </a:cxn>
              <a:cxn ang="0">
                <a:pos x="307" y="236"/>
              </a:cxn>
              <a:cxn ang="0">
                <a:pos x="245" y="235"/>
              </a:cxn>
              <a:cxn ang="0">
                <a:pos x="153" y="231"/>
              </a:cxn>
              <a:cxn ang="0">
                <a:pos x="57" y="226"/>
              </a:cxn>
              <a:cxn ang="0">
                <a:pos x="0" y="222"/>
              </a:cxn>
            </a:cxnLst>
            <a:rect l="0" t="0" r="r" b="b"/>
            <a:pathLst>
              <a:path w="420" h="274">
                <a:moveTo>
                  <a:pt x="0" y="222"/>
                </a:moveTo>
                <a:lnTo>
                  <a:pt x="11" y="70"/>
                </a:lnTo>
                <a:lnTo>
                  <a:pt x="13" y="65"/>
                </a:lnTo>
                <a:lnTo>
                  <a:pt x="17" y="0"/>
                </a:lnTo>
                <a:lnTo>
                  <a:pt x="112" y="6"/>
                </a:lnTo>
                <a:lnTo>
                  <a:pt x="216" y="10"/>
                </a:lnTo>
                <a:lnTo>
                  <a:pt x="314" y="12"/>
                </a:lnTo>
                <a:lnTo>
                  <a:pt x="412" y="12"/>
                </a:lnTo>
                <a:lnTo>
                  <a:pt x="410" y="22"/>
                </a:lnTo>
                <a:lnTo>
                  <a:pt x="407" y="27"/>
                </a:lnTo>
                <a:lnTo>
                  <a:pt x="402" y="31"/>
                </a:lnTo>
                <a:lnTo>
                  <a:pt x="397" y="35"/>
                </a:lnTo>
                <a:lnTo>
                  <a:pt x="396" y="39"/>
                </a:lnTo>
                <a:lnTo>
                  <a:pt x="400" y="44"/>
                </a:lnTo>
                <a:lnTo>
                  <a:pt x="406" y="54"/>
                </a:lnTo>
                <a:lnTo>
                  <a:pt x="410" y="54"/>
                </a:lnTo>
                <a:lnTo>
                  <a:pt x="415" y="56"/>
                </a:lnTo>
                <a:lnTo>
                  <a:pt x="419" y="61"/>
                </a:lnTo>
                <a:lnTo>
                  <a:pt x="420" y="198"/>
                </a:lnTo>
                <a:lnTo>
                  <a:pt x="411" y="198"/>
                </a:lnTo>
                <a:lnTo>
                  <a:pt x="412" y="204"/>
                </a:lnTo>
                <a:lnTo>
                  <a:pt x="415" y="209"/>
                </a:lnTo>
                <a:lnTo>
                  <a:pt x="415" y="214"/>
                </a:lnTo>
                <a:lnTo>
                  <a:pt x="412" y="215"/>
                </a:lnTo>
                <a:lnTo>
                  <a:pt x="414" y="220"/>
                </a:lnTo>
                <a:lnTo>
                  <a:pt x="419" y="225"/>
                </a:lnTo>
                <a:lnTo>
                  <a:pt x="419" y="230"/>
                </a:lnTo>
                <a:lnTo>
                  <a:pt x="416" y="234"/>
                </a:lnTo>
                <a:lnTo>
                  <a:pt x="416" y="239"/>
                </a:lnTo>
                <a:lnTo>
                  <a:pt x="414" y="249"/>
                </a:lnTo>
                <a:lnTo>
                  <a:pt x="412" y="250"/>
                </a:lnTo>
                <a:lnTo>
                  <a:pt x="410" y="254"/>
                </a:lnTo>
                <a:lnTo>
                  <a:pt x="411" y="259"/>
                </a:lnTo>
                <a:lnTo>
                  <a:pt x="416" y="264"/>
                </a:lnTo>
                <a:lnTo>
                  <a:pt x="417" y="274"/>
                </a:lnTo>
                <a:lnTo>
                  <a:pt x="414" y="273"/>
                </a:lnTo>
                <a:lnTo>
                  <a:pt x="408" y="268"/>
                </a:lnTo>
                <a:lnTo>
                  <a:pt x="406" y="263"/>
                </a:lnTo>
                <a:lnTo>
                  <a:pt x="401" y="261"/>
                </a:lnTo>
                <a:lnTo>
                  <a:pt x="396" y="256"/>
                </a:lnTo>
                <a:lnTo>
                  <a:pt x="392" y="258"/>
                </a:lnTo>
                <a:lnTo>
                  <a:pt x="391" y="255"/>
                </a:lnTo>
                <a:lnTo>
                  <a:pt x="386" y="254"/>
                </a:lnTo>
                <a:lnTo>
                  <a:pt x="381" y="253"/>
                </a:lnTo>
                <a:lnTo>
                  <a:pt x="373" y="246"/>
                </a:lnTo>
                <a:lnTo>
                  <a:pt x="352" y="248"/>
                </a:lnTo>
                <a:lnTo>
                  <a:pt x="342" y="246"/>
                </a:lnTo>
                <a:lnTo>
                  <a:pt x="338" y="251"/>
                </a:lnTo>
                <a:lnTo>
                  <a:pt x="333" y="254"/>
                </a:lnTo>
                <a:lnTo>
                  <a:pt x="313" y="243"/>
                </a:lnTo>
                <a:lnTo>
                  <a:pt x="307" y="236"/>
                </a:lnTo>
                <a:lnTo>
                  <a:pt x="245" y="235"/>
                </a:lnTo>
                <a:lnTo>
                  <a:pt x="153" y="231"/>
                </a:lnTo>
                <a:lnTo>
                  <a:pt x="57" y="226"/>
                </a:lnTo>
                <a:lnTo>
                  <a:pt x="0" y="222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115"/>
          <p:cNvSpPr>
            <a:spLocks/>
          </p:cNvSpPr>
          <p:nvPr/>
        </p:nvSpPr>
        <p:spPr bwMode="auto">
          <a:xfrm>
            <a:off x="4331281" y="1797731"/>
            <a:ext cx="703656" cy="431110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17" y="1"/>
              </a:cxn>
              <a:cxn ang="0">
                <a:pos x="17" y="0"/>
              </a:cxn>
              <a:cxn ang="0">
                <a:pos x="96" y="5"/>
              </a:cxn>
              <a:cxn ang="0">
                <a:pos x="214" y="10"/>
              </a:cxn>
              <a:cxn ang="0">
                <a:pos x="316" y="12"/>
              </a:cxn>
              <a:cxn ang="0">
                <a:pos x="361" y="12"/>
              </a:cxn>
              <a:cxn ang="0">
                <a:pos x="360" y="15"/>
              </a:cxn>
              <a:cxn ang="0">
                <a:pos x="360" y="15"/>
              </a:cxn>
              <a:cxn ang="0">
                <a:pos x="363" y="18"/>
              </a:cxn>
              <a:cxn ang="0">
                <a:pos x="365" y="32"/>
              </a:cxn>
              <a:cxn ang="0">
                <a:pos x="368" y="37"/>
              </a:cxn>
              <a:cxn ang="0">
                <a:pos x="364" y="46"/>
              </a:cxn>
              <a:cxn ang="0">
                <a:pos x="366" y="56"/>
              </a:cxn>
              <a:cxn ang="0">
                <a:pos x="365" y="60"/>
              </a:cxn>
              <a:cxn ang="0">
                <a:pos x="366" y="62"/>
              </a:cxn>
              <a:cxn ang="0">
                <a:pos x="365" y="72"/>
              </a:cxn>
              <a:cxn ang="0">
                <a:pos x="366" y="78"/>
              </a:cxn>
              <a:cxn ang="0">
                <a:pos x="371" y="94"/>
              </a:cxn>
              <a:cxn ang="0">
                <a:pos x="371" y="96"/>
              </a:cxn>
              <a:cxn ang="0">
                <a:pos x="378" y="110"/>
              </a:cxn>
              <a:cxn ang="0">
                <a:pos x="380" y="122"/>
              </a:cxn>
              <a:cxn ang="0">
                <a:pos x="380" y="127"/>
              </a:cxn>
              <a:cxn ang="0">
                <a:pos x="379" y="130"/>
              </a:cxn>
              <a:cxn ang="0">
                <a:pos x="380" y="135"/>
              </a:cxn>
              <a:cxn ang="0">
                <a:pos x="380" y="145"/>
              </a:cxn>
              <a:cxn ang="0">
                <a:pos x="381" y="156"/>
              </a:cxn>
              <a:cxn ang="0">
                <a:pos x="381" y="163"/>
              </a:cxn>
              <a:cxn ang="0">
                <a:pos x="384" y="168"/>
              </a:cxn>
              <a:cxn ang="0">
                <a:pos x="383" y="173"/>
              </a:cxn>
              <a:cxn ang="0">
                <a:pos x="384" y="191"/>
              </a:cxn>
              <a:cxn ang="0">
                <a:pos x="386" y="196"/>
              </a:cxn>
              <a:cxn ang="0">
                <a:pos x="385" y="201"/>
              </a:cxn>
              <a:cxn ang="0">
                <a:pos x="388" y="206"/>
              </a:cxn>
              <a:cxn ang="0">
                <a:pos x="393" y="213"/>
              </a:cxn>
              <a:cxn ang="0">
                <a:pos x="394" y="218"/>
              </a:cxn>
              <a:cxn ang="0">
                <a:pos x="394" y="223"/>
              </a:cxn>
              <a:cxn ang="0">
                <a:pos x="395" y="233"/>
              </a:cxn>
              <a:cxn ang="0">
                <a:pos x="395" y="237"/>
              </a:cxn>
              <a:cxn ang="0">
                <a:pos x="395" y="242"/>
              </a:cxn>
              <a:cxn ang="0">
                <a:pos x="297" y="242"/>
              </a:cxn>
              <a:cxn ang="0">
                <a:pos x="199" y="240"/>
              </a:cxn>
              <a:cxn ang="0">
                <a:pos x="95" y="236"/>
              </a:cxn>
              <a:cxn ang="0">
                <a:pos x="0" y="230"/>
              </a:cxn>
            </a:cxnLst>
            <a:rect l="0" t="0" r="r" b="b"/>
            <a:pathLst>
              <a:path w="395" h="242">
                <a:moveTo>
                  <a:pt x="0" y="230"/>
                </a:moveTo>
                <a:lnTo>
                  <a:pt x="17" y="1"/>
                </a:lnTo>
                <a:lnTo>
                  <a:pt x="17" y="0"/>
                </a:lnTo>
                <a:lnTo>
                  <a:pt x="96" y="5"/>
                </a:lnTo>
                <a:lnTo>
                  <a:pt x="214" y="10"/>
                </a:lnTo>
                <a:lnTo>
                  <a:pt x="316" y="12"/>
                </a:lnTo>
                <a:lnTo>
                  <a:pt x="361" y="12"/>
                </a:lnTo>
                <a:lnTo>
                  <a:pt x="360" y="15"/>
                </a:lnTo>
                <a:lnTo>
                  <a:pt x="360" y="15"/>
                </a:lnTo>
                <a:lnTo>
                  <a:pt x="363" y="18"/>
                </a:lnTo>
                <a:lnTo>
                  <a:pt x="365" y="32"/>
                </a:lnTo>
                <a:lnTo>
                  <a:pt x="368" y="37"/>
                </a:lnTo>
                <a:lnTo>
                  <a:pt x="364" y="46"/>
                </a:lnTo>
                <a:lnTo>
                  <a:pt x="366" y="56"/>
                </a:lnTo>
                <a:lnTo>
                  <a:pt x="365" y="60"/>
                </a:lnTo>
                <a:lnTo>
                  <a:pt x="366" y="62"/>
                </a:lnTo>
                <a:lnTo>
                  <a:pt x="365" y="72"/>
                </a:lnTo>
                <a:lnTo>
                  <a:pt x="366" y="78"/>
                </a:lnTo>
                <a:lnTo>
                  <a:pt x="371" y="94"/>
                </a:lnTo>
                <a:lnTo>
                  <a:pt x="371" y="96"/>
                </a:lnTo>
                <a:lnTo>
                  <a:pt x="378" y="110"/>
                </a:lnTo>
                <a:lnTo>
                  <a:pt x="380" y="122"/>
                </a:lnTo>
                <a:lnTo>
                  <a:pt x="380" y="127"/>
                </a:lnTo>
                <a:lnTo>
                  <a:pt x="379" y="130"/>
                </a:lnTo>
                <a:lnTo>
                  <a:pt x="380" y="135"/>
                </a:lnTo>
                <a:lnTo>
                  <a:pt x="380" y="145"/>
                </a:lnTo>
                <a:lnTo>
                  <a:pt x="381" y="156"/>
                </a:lnTo>
                <a:lnTo>
                  <a:pt x="381" y="163"/>
                </a:lnTo>
                <a:lnTo>
                  <a:pt x="384" y="168"/>
                </a:lnTo>
                <a:lnTo>
                  <a:pt x="383" y="173"/>
                </a:lnTo>
                <a:lnTo>
                  <a:pt x="384" y="191"/>
                </a:lnTo>
                <a:lnTo>
                  <a:pt x="386" y="196"/>
                </a:lnTo>
                <a:lnTo>
                  <a:pt x="385" y="201"/>
                </a:lnTo>
                <a:lnTo>
                  <a:pt x="388" y="206"/>
                </a:lnTo>
                <a:lnTo>
                  <a:pt x="393" y="213"/>
                </a:lnTo>
                <a:lnTo>
                  <a:pt x="394" y="218"/>
                </a:lnTo>
                <a:lnTo>
                  <a:pt x="394" y="223"/>
                </a:lnTo>
                <a:lnTo>
                  <a:pt x="395" y="233"/>
                </a:lnTo>
                <a:lnTo>
                  <a:pt x="395" y="237"/>
                </a:lnTo>
                <a:lnTo>
                  <a:pt x="395" y="242"/>
                </a:lnTo>
                <a:lnTo>
                  <a:pt x="297" y="242"/>
                </a:lnTo>
                <a:lnTo>
                  <a:pt x="199" y="240"/>
                </a:lnTo>
                <a:lnTo>
                  <a:pt x="95" y="236"/>
                </a:lnTo>
                <a:lnTo>
                  <a:pt x="0" y="2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116"/>
          <p:cNvSpPr>
            <a:spLocks/>
          </p:cNvSpPr>
          <p:nvPr/>
        </p:nvSpPr>
        <p:spPr bwMode="auto">
          <a:xfrm>
            <a:off x="4331281" y="1797731"/>
            <a:ext cx="703656" cy="431110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17" y="1"/>
              </a:cxn>
              <a:cxn ang="0">
                <a:pos x="17" y="0"/>
              </a:cxn>
              <a:cxn ang="0">
                <a:pos x="96" y="5"/>
              </a:cxn>
              <a:cxn ang="0">
                <a:pos x="214" y="10"/>
              </a:cxn>
              <a:cxn ang="0">
                <a:pos x="316" y="12"/>
              </a:cxn>
              <a:cxn ang="0">
                <a:pos x="361" y="12"/>
              </a:cxn>
              <a:cxn ang="0">
                <a:pos x="360" y="15"/>
              </a:cxn>
              <a:cxn ang="0">
                <a:pos x="360" y="15"/>
              </a:cxn>
              <a:cxn ang="0">
                <a:pos x="363" y="18"/>
              </a:cxn>
              <a:cxn ang="0">
                <a:pos x="365" y="32"/>
              </a:cxn>
              <a:cxn ang="0">
                <a:pos x="368" y="37"/>
              </a:cxn>
              <a:cxn ang="0">
                <a:pos x="364" y="46"/>
              </a:cxn>
              <a:cxn ang="0">
                <a:pos x="366" y="56"/>
              </a:cxn>
              <a:cxn ang="0">
                <a:pos x="365" y="60"/>
              </a:cxn>
              <a:cxn ang="0">
                <a:pos x="366" y="62"/>
              </a:cxn>
              <a:cxn ang="0">
                <a:pos x="365" y="72"/>
              </a:cxn>
              <a:cxn ang="0">
                <a:pos x="366" y="78"/>
              </a:cxn>
              <a:cxn ang="0">
                <a:pos x="371" y="94"/>
              </a:cxn>
              <a:cxn ang="0">
                <a:pos x="371" y="96"/>
              </a:cxn>
              <a:cxn ang="0">
                <a:pos x="378" y="110"/>
              </a:cxn>
              <a:cxn ang="0">
                <a:pos x="380" y="122"/>
              </a:cxn>
              <a:cxn ang="0">
                <a:pos x="380" y="127"/>
              </a:cxn>
              <a:cxn ang="0">
                <a:pos x="379" y="130"/>
              </a:cxn>
              <a:cxn ang="0">
                <a:pos x="380" y="135"/>
              </a:cxn>
              <a:cxn ang="0">
                <a:pos x="380" y="145"/>
              </a:cxn>
              <a:cxn ang="0">
                <a:pos x="381" y="156"/>
              </a:cxn>
              <a:cxn ang="0">
                <a:pos x="381" y="163"/>
              </a:cxn>
              <a:cxn ang="0">
                <a:pos x="384" y="168"/>
              </a:cxn>
              <a:cxn ang="0">
                <a:pos x="383" y="173"/>
              </a:cxn>
              <a:cxn ang="0">
                <a:pos x="384" y="191"/>
              </a:cxn>
              <a:cxn ang="0">
                <a:pos x="386" y="196"/>
              </a:cxn>
              <a:cxn ang="0">
                <a:pos x="385" y="201"/>
              </a:cxn>
              <a:cxn ang="0">
                <a:pos x="388" y="206"/>
              </a:cxn>
              <a:cxn ang="0">
                <a:pos x="393" y="213"/>
              </a:cxn>
              <a:cxn ang="0">
                <a:pos x="394" y="218"/>
              </a:cxn>
              <a:cxn ang="0">
                <a:pos x="394" y="223"/>
              </a:cxn>
              <a:cxn ang="0">
                <a:pos x="395" y="233"/>
              </a:cxn>
              <a:cxn ang="0">
                <a:pos x="395" y="237"/>
              </a:cxn>
              <a:cxn ang="0">
                <a:pos x="395" y="242"/>
              </a:cxn>
              <a:cxn ang="0">
                <a:pos x="297" y="242"/>
              </a:cxn>
              <a:cxn ang="0">
                <a:pos x="199" y="240"/>
              </a:cxn>
              <a:cxn ang="0">
                <a:pos x="95" y="236"/>
              </a:cxn>
              <a:cxn ang="0">
                <a:pos x="0" y="230"/>
              </a:cxn>
            </a:cxnLst>
            <a:rect l="0" t="0" r="r" b="b"/>
            <a:pathLst>
              <a:path w="395" h="242">
                <a:moveTo>
                  <a:pt x="0" y="230"/>
                </a:moveTo>
                <a:lnTo>
                  <a:pt x="17" y="1"/>
                </a:lnTo>
                <a:lnTo>
                  <a:pt x="17" y="0"/>
                </a:lnTo>
                <a:lnTo>
                  <a:pt x="96" y="5"/>
                </a:lnTo>
                <a:lnTo>
                  <a:pt x="214" y="10"/>
                </a:lnTo>
                <a:lnTo>
                  <a:pt x="316" y="12"/>
                </a:lnTo>
                <a:lnTo>
                  <a:pt x="361" y="12"/>
                </a:lnTo>
                <a:lnTo>
                  <a:pt x="360" y="15"/>
                </a:lnTo>
                <a:lnTo>
                  <a:pt x="360" y="15"/>
                </a:lnTo>
                <a:lnTo>
                  <a:pt x="363" y="18"/>
                </a:lnTo>
                <a:lnTo>
                  <a:pt x="365" y="32"/>
                </a:lnTo>
                <a:lnTo>
                  <a:pt x="368" y="37"/>
                </a:lnTo>
                <a:lnTo>
                  <a:pt x="364" y="46"/>
                </a:lnTo>
                <a:lnTo>
                  <a:pt x="366" y="56"/>
                </a:lnTo>
                <a:lnTo>
                  <a:pt x="365" y="60"/>
                </a:lnTo>
                <a:lnTo>
                  <a:pt x="366" y="62"/>
                </a:lnTo>
                <a:lnTo>
                  <a:pt x="365" y="72"/>
                </a:lnTo>
                <a:lnTo>
                  <a:pt x="366" y="78"/>
                </a:lnTo>
                <a:lnTo>
                  <a:pt x="371" y="94"/>
                </a:lnTo>
                <a:lnTo>
                  <a:pt x="371" y="96"/>
                </a:lnTo>
                <a:lnTo>
                  <a:pt x="378" y="110"/>
                </a:lnTo>
                <a:lnTo>
                  <a:pt x="380" y="122"/>
                </a:lnTo>
                <a:lnTo>
                  <a:pt x="380" y="127"/>
                </a:lnTo>
                <a:lnTo>
                  <a:pt x="379" y="130"/>
                </a:lnTo>
                <a:lnTo>
                  <a:pt x="380" y="135"/>
                </a:lnTo>
                <a:lnTo>
                  <a:pt x="380" y="145"/>
                </a:lnTo>
                <a:lnTo>
                  <a:pt x="381" y="156"/>
                </a:lnTo>
                <a:lnTo>
                  <a:pt x="381" y="163"/>
                </a:lnTo>
                <a:lnTo>
                  <a:pt x="384" y="168"/>
                </a:lnTo>
                <a:lnTo>
                  <a:pt x="383" y="173"/>
                </a:lnTo>
                <a:lnTo>
                  <a:pt x="384" y="191"/>
                </a:lnTo>
                <a:lnTo>
                  <a:pt x="386" y="196"/>
                </a:lnTo>
                <a:lnTo>
                  <a:pt x="385" y="201"/>
                </a:lnTo>
                <a:lnTo>
                  <a:pt x="388" y="206"/>
                </a:lnTo>
                <a:lnTo>
                  <a:pt x="393" y="213"/>
                </a:lnTo>
                <a:lnTo>
                  <a:pt x="394" y="218"/>
                </a:lnTo>
                <a:lnTo>
                  <a:pt x="394" y="223"/>
                </a:lnTo>
                <a:lnTo>
                  <a:pt x="395" y="233"/>
                </a:lnTo>
                <a:lnTo>
                  <a:pt x="395" y="237"/>
                </a:lnTo>
                <a:lnTo>
                  <a:pt x="395" y="242"/>
                </a:lnTo>
                <a:lnTo>
                  <a:pt x="297" y="242"/>
                </a:lnTo>
                <a:lnTo>
                  <a:pt x="199" y="240"/>
                </a:lnTo>
                <a:lnTo>
                  <a:pt x="95" y="236"/>
                </a:lnTo>
                <a:lnTo>
                  <a:pt x="0" y="230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117"/>
          <p:cNvSpPr>
            <a:spLocks/>
          </p:cNvSpPr>
          <p:nvPr/>
        </p:nvSpPr>
        <p:spPr bwMode="auto">
          <a:xfrm>
            <a:off x="4347315" y="3427753"/>
            <a:ext cx="928113" cy="47386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57" y="8"/>
              </a:cxn>
              <a:cxn ang="0">
                <a:pos x="432" y="12"/>
              </a:cxn>
              <a:cxn ang="0">
                <a:pos x="507" y="48"/>
              </a:cxn>
              <a:cxn ang="0">
                <a:pos x="520" y="132"/>
              </a:cxn>
              <a:cxn ang="0">
                <a:pos x="507" y="263"/>
              </a:cxn>
              <a:cxn ang="0">
                <a:pos x="498" y="258"/>
              </a:cxn>
              <a:cxn ang="0">
                <a:pos x="477" y="244"/>
              </a:cxn>
              <a:cxn ang="0">
                <a:pos x="469" y="248"/>
              </a:cxn>
              <a:cxn ang="0">
                <a:pos x="462" y="251"/>
              </a:cxn>
              <a:cxn ang="0">
                <a:pos x="453" y="244"/>
              </a:cxn>
              <a:cxn ang="0">
                <a:pos x="439" y="252"/>
              </a:cxn>
              <a:cxn ang="0">
                <a:pos x="429" y="248"/>
              </a:cxn>
              <a:cxn ang="0">
                <a:pos x="419" y="253"/>
              </a:cxn>
              <a:cxn ang="0">
                <a:pos x="409" y="259"/>
              </a:cxn>
              <a:cxn ang="0">
                <a:pos x="401" y="259"/>
              </a:cxn>
              <a:cxn ang="0">
                <a:pos x="391" y="254"/>
              </a:cxn>
              <a:cxn ang="0">
                <a:pos x="384" y="249"/>
              </a:cxn>
              <a:cxn ang="0">
                <a:pos x="375" y="251"/>
              </a:cxn>
              <a:cxn ang="0">
                <a:pos x="366" y="244"/>
              </a:cxn>
              <a:cxn ang="0">
                <a:pos x="364" y="248"/>
              </a:cxn>
              <a:cxn ang="0">
                <a:pos x="357" y="261"/>
              </a:cxn>
              <a:cxn ang="0">
                <a:pos x="352" y="261"/>
              </a:cxn>
              <a:cxn ang="0">
                <a:pos x="352" y="251"/>
              </a:cxn>
              <a:cxn ang="0">
                <a:pos x="340" y="254"/>
              </a:cxn>
              <a:cxn ang="0">
                <a:pos x="333" y="248"/>
              </a:cxn>
              <a:cxn ang="0">
                <a:pos x="326" y="244"/>
              </a:cxn>
              <a:cxn ang="0">
                <a:pos x="313" y="249"/>
              </a:cxn>
              <a:cxn ang="0">
                <a:pos x="304" y="251"/>
              </a:cxn>
              <a:cxn ang="0">
                <a:pos x="303" y="241"/>
              </a:cxn>
              <a:cxn ang="0">
                <a:pos x="294" y="236"/>
              </a:cxn>
              <a:cxn ang="0">
                <a:pos x="291" y="231"/>
              </a:cxn>
              <a:cxn ang="0">
                <a:pos x="276" y="233"/>
              </a:cxn>
              <a:cxn ang="0">
                <a:pos x="267" y="232"/>
              </a:cxn>
              <a:cxn ang="0">
                <a:pos x="259" y="228"/>
              </a:cxn>
              <a:cxn ang="0">
                <a:pos x="244" y="226"/>
              </a:cxn>
              <a:cxn ang="0">
                <a:pos x="235" y="224"/>
              </a:cxn>
              <a:cxn ang="0">
                <a:pos x="228" y="223"/>
              </a:cxn>
              <a:cxn ang="0">
                <a:pos x="226" y="213"/>
              </a:cxn>
              <a:cxn ang="0">
                <a:pos x="218" y="207"/>
              </a:cxn>
              <a:cxn ang="0">
                <a:pos x="214" y="209"/>
              </a:cxn>
              <a:cxn ang="0">
                <a:pos x="204" y="208"/>
              </a:cxn>
              <a:cxn ang="0">
                <a:pos x="195" y="208"/>
              </a:cxn>
              <a:cxn ang="0">
                <a:pos x="181" y="194"/>
              </a:cxn>
              <a:cxn ang="0">
                <a:pos x="177" y="185"/>
              </a:cxn>
              <a:cxn ang="0">
                <a:pos x="176" y="47"/>
              </a:cxn>
              <a:cxn ang="0">
                <a:pos x="146" y="46"/>
              </a:cxn>
              <a:cxn ang="0">
                <a:pos x="0" y="38"/>
              </a:cxn>
            </a:cxnLst>
            <a:rect l="0" t="0" r="r" b="b"/>
            <a:pathLst>
              <a:path w="521" h="266">
                <a:moveTo>
                  <a:pt x="0" y="38"/>
                </a:moveTo>
                <a:lnTo>
                  <a:pt x="3" y="0"/>
                </a:lnTo>
                <a:lnTo>
                  <a:pt x="62" y="4"/>
                </a:lnTo>
                <a:lnTo>
                  <a:pt x="157" y="8"/>
                </a:lnTo>
                <a:lnTo>
                  <a:pt x="294" y="12"/>
                </a:lnTo>
                <a:lnTo>
                  <a:pt x="432" y="12"/>
                </a:lnTo>
                <a:lnTo>
                  <a:pt x="506" y="9"/>
                </a:lnTo>
                <a:lnTo>
                  <a:pt x="507" y="48"/>
                </a:lnTo>
                <a:lnTo>
                  <a:pt x="518" y="112"/>
                </a:lnTo>
                <a:lnTo>
                  <a:pt x="520" y="132"/>
                </a:lnTo>
                <a:lnTo>
                  <a:pt x="521" y="266"/>
                </a:lnTo>
                <a:lnTo>
                  <a:pt x="507" y="263"/>
                </a:lnTo>
                <a:lnTo>
                  <a:pt x="502" y="259"/>
                </a:lnTo>
                <a:lnTo>
                  <a:pt x="498" y="258"/>
                </a:lnTo>
                <a:lnTo>
                  <a:pt x="488" y="251"/>
                </a:lnTo>
                <a:lnTo>
                  <a:pt x="477" y="244"/>
                </a:lnTo>
                <a:lnTo>
                  <a:pt x="473" y="244"/>
                </a:lnTo>
                <a:lnTo>
                  <a:pt x="469" y="248"/>
                </a:lnTo>
                <a:lnTo>
                  <a:pt x="467" y="251"/>
                </a:lnTo>
                <a:lnTo>
                  <a:pt x="462" y="251"/>
                </a:lnTo>
                <a:lnTo>
                  <a:pt x="458" y="249"/>
                </a:lnTo>
                <a:lnTo>
                  <a:pt x="453" y="244"/>
                </a:lnTo>
                <a:lnTo>
                  <a:pt x="443" y="248"/>
                </a:lnTo>
                <a:lnTo>
                  <a:pt x="439" y="252"/>
                </a:lnTo>
                <a:lnTo>
                  <a:pt x="434" y="252"/>
                </a:lnTo>
                <a:lnTo>
                  <a:pt x="429" y="248"/>
                </a:lnTo>
                <a:lnTo>
                  <a:pt x="425" y="252"/>
                </a:lnTo>
                <a:lnTo>
                  <a:pt x="419" y="253"/>
                </a:lnTo>
                <a:lnTo>
                  <a:pt x="414" y="259"/>
                </a:lnTo>
                <a:lnTo>
                  <a:pt x="409" y="259"/>
                </a:lnTo>
                <a:lnTo>
                  <a:pt x="406" y="263"/>
                </a:lnTo>
                <a:lnTo>
                  <a:pt x="401" y="259"/>
                </a:lnTo>
                <a:lnTo>
                  <a:pt x="396" y="257"/>
                </a:lnTo>
                <a:lnTo>
                  <a:pt x="391" y="254"/>
                </a:lnTo>
                <a:lnTo>
                  <a:pt x="389" y="249"/>
                </a:lnTo>
                <a:lnTo>
                  <a:pt x="384" y="249"/>
                </a:lnTo>
                <a:lnTo>
                  <a:pt x="379" y="253"/>
                </a:lnTo>
                <a:lnTo>
                  <a:pt x="375" y="251"/>
                </a:lnTo>
                <a:lnTo>
                  <a:pt x="370" y="246"/>
                </a:lnTo>
                <a:lnTo>
                  <a:pt x="366" y="244"/>
                </a:lnTo>
                <a:lnTo>
                  <a:pt x="364" y="246"/>
                </a:lnTo>
                <a:lnTo>
                  <a:pt x="364" y="248"/>
                </a:lnTo>
                <a:lnTo>
                  <a:pt x="359" y="252"/>
                </a:lnTo>
                <a:lnTo>
                  <a:pt x="357" y="261"/>
                </a:lnTo>
                <a:lnTo>
                  <a:pt x="354" y="262"/>
                </a:lnTo>
                <a:lnTo>
                  <a:pt x="352" y="261"/>
                </a:lnTo>
                <a:lnTo>
                  <a:pt x="350" y="256"/>
                </a:lnTo>
                <a:lnTo>
                  <a:pt x="352" y="251"/>
                </a:lnTo>
                <a:lnTo>
                  <a:pt x="347" y="251"/>
                </a:lnTo>
                <a:lnTo>
                  <a:pt x="340" y="254"/>
                </a:lnTo>
                <a:lnTo>
                  <a:pt x="335" y="253"/>
                </a:lnTo>
                <a:lnTo>
                  <a:pt x="333" y="248"/>
                </a:lnTo>
                <a:lnTo>
                  <a:pt x="328" y="248"/>
                </a:lnTo>
                <a:lnTo>
                  <a:pt x="326" y="244"/>
                </a:lnTo>
                <a:lnTo>
                  <a:pt x="321" y="242"/>
                </a:lnTo>
                <a:lnTo>
                  <a:pt x="313" y="249"/>
                </a:lnTo>
                <a:lnTo>
                  <a:pt x="310" y="252"/>
                </a:lnTo>
                <a:lnTo>
                  <a:pt x="304" y="251"/>
                </a:lnTo>
                <a:lnTo>
                  <a:pt x="303" y="244"/>
                </a:lnTo>
                <a:lnTo>
                  <a:pt x="303" y="241"/>
                </a:lnTo>
                <a:lnTo>
                  <a:pt x="298" y="241"/>
                </a:lnTo>
                <a:lnTo>
                  <a:pt x="294" y="236"/>
                </a:lnTo>
                <a:lnTo>
                  <a:pt x="296" y="231"/>
                </a:lnTo>
                <a:lnTo>
                  <a:pt x="291" y="231"/>
                </a:lnTo>
                <a:lnTo>
                  <a:pt x="281" y="229"/>
                </a:lnTo>
                <a:lnTo>
                  <a:pt x="276" y="233"/>
                </a:lnTo>
                <a:lnTo>
                  <a:pt x="271" y="236"/>
                </a:lnTo>
                <a:lnTo>
                  <a:pt x="267" y="232"/>
                </a:lnTo>
                <a:lnTo>
                  <a:pt x="264" y="228"/>
                </a:lnTo>
                <a:lnTo>
                  <a:pt x="259" y="228"/>
                </a:lnTo>
                <a:lnTo>
                  <a:pt x="254" y="229"/>
                </a:lnTo>
                <a:lnTo>
                  <a:pt x="244" y="226"/>
                </a:lnTo>
                <a:lnTo>
                  <a:pt x="239" y="223"/>
                </a:lnTo>
                <a:lnTo>
                  <a:pt x="235" y="224"/>
                </a:lnTo>
                <a:lnTo>
                  <a:pt x="233" y="223"/>
                </a:lnTo>
                <a:lnTo>
                  <a:pt x="228" y="223"/>
                </a:lnTo>
                <a:lnTo>
                  <a:pt x="226" y="218"/>
                </a:lnTo>
                <a:lnTo>
                  <a:pt x="226" y="213"/>
                </a:lnTo>
                <a:lnTo>
                  <a:pt x="223" y="209"/>
                </a:lnTo>
                <a:lnTo>
                  <a:pt x="218" y="207"/>
                </a:lnTo>
                <a:lnTo>
                  <a:pt x="216" y="204"/>
                </a:lnTo>
                <a:lnTo>
                  <a:pt x="214" y="209"/>
                </a:lnTo>
                <a:lnTo>
                  <a:pt x="210" y="209"/>
                </a:lnTo>
                <a:lnTo>
                  <a:pt x="204" y="208"/>
                </a:lnTo>
                <a:lnTo>
                  <a:pt x="199" y="209"/>
                </a:lnTo>
                <a:lnTo>
                  <a:pt x="195" y="208"/>
                </a:lnTo>
                <a:lnTo>
                  <a:pt x="186" y="198"/>
                </a:lnTo>
                <a:lnTo>
                  <a:pt x="181" y="194"/>
                </a:lnTo>
                <a:lnTo>
                  <a:pt x="176" y="194"/>
                </a:lnTo>
                <a:lnTo>
                  <a:pt x="177" y="185"/>
                </a:lnTo>
                <a:lnTo>
                  <a:pt x="181" y="49"/>
                </a:lnTo>
                <a:lnTo>
                  <a:pt x="176" y="47"/>
                </a:lnTo>
                <a:lnTo>
                  <a:pt x="171" y="46"/>
                </a:lnTo>
                <a:lnTo>
                  <a:pt x="146" y="46"/>
                </a:lnTo>
                <a:lnTo>
                  <a:pt x="83" y="43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118"/>
          <p:cNvSpPr>
            <a:spLocks/>
          </p:cNvSpPr>
          <p:nvPr/>
        </p:nvSpPr>
        <p:spPr bwMode="auto">
          <a:xfrm>
            <a:off x="4347315" y="3427753"/>
            <a:ext cx="928113" cy="473864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57" y="8"/>
              </a:cxn>
              <a:cxn ang="0">
                <a:pos x="432" y="12"/>
              </a:cxn>
              <a:cxn ang="0">
                <a:pos x="507" y="48"/>
              </a:cxn>
              <a:cxn ang="0">
                <a:pos x="520" y="132"/>
              </a:cxn>
              <a:cxn ang="0">
                <a:pos x="507" y="263"/>
              </a:cxn>
              <a:cxn ang="0">
                <a:pos x="498" y="258"/>
              </a:cxn>
              <a:cxn ang="0">
                <a:pos x="477" y="244"/>
              </a:cxn>
              <a:cxn ang="0">
                <a:pos x="469" y="248"/>
              </a:cxn>
              <a:cxn ang="0">
                <a:pos x="462" y="251"/>
              </a:cxn>
              <a:cxn ang="0">
                <a:pos x="453" y="244"/>
              </a:cxn>
              <a:cxn ang="0">
                <a:pos x="439" y="252"/>
              </a:cxn>
              <a:cxn ang="0">
                <a:pos x="429" y="248"/>
              </a:cxn>
              <a:cxn ang="0">
                <a:pos x="419" y="253"/>
              </a:cxn>
              <a:cxn ang="0">
                <a:pos x="409" y="259"/>
              </a:cxn>
              <a:cxn ang="0">
                <a:pos x="401" y="259"/>
              </a:cxn>
              <a:cxn ang="0">
                <a:pos x="391" y="254"/>
              </a:cxn>
              <a:cxn ang="0">
                <a:pos x="384" y="249"/>
              </a:cxn>
              <a:cxn ang="0">
                <a:pos x="375" y="251"/>
              </a:cxn>
              <a:cxn ang="0">
                <a:pos x="366" y="244"/>
              </a:cxn>
              <a:cxn ang="0">
                <a:pos x="364" y="248"/>
              </a:cxn>
              <a:cxn ang="0">
                <a:pos x="357" y="261"/>
              </a:cxn>
              <a:cxn ang="0">
                <a:pos x="352" y="261"/>
              </a:cxn>
              <a:cxn ang="0">
                <a:pos x="352" y="251"/>
              </a:cxn>
              <a:cxn ang="0">
                <a:pos x="340" y="254"/>
              </a:cxn>
              <a:cxn ang="0">
                <a:pos x="333" y="248"/>
              </a:cxn>
              <a:cxn ang="0">
                <a:pos x="326" y="244"/>
              </a:cxn>
              <a:cxn ang="0">
                <a:pos x="313" y="249"/>
              </a:cxn>
              <a:cxn ang="0">
                <a:pos x="304" y="251"/>
              </a:cxn>
              <a:cxn ang="0">
                <a:pos x="303" y="241"/>
              </a:cxn>
              <a:cxn ang="0">
                <a:pos x="294" y="236"/>
              </a:cxn>
              <a:cxn ang="0">
                <a:pos x="291" y="231"/>
              </a:cxn>
              <a:cxn ang="0">
                <a:pos x="276" y="233"/>
              </a:cxn>
              <a:cxn ang="0">
                <a:pos x="267" y="232"/>
              </a:cxn>
              <a:cxn ang="0">
                <a:pos x="259" y="228"/>
              </a:cxn>
              <a:cxn ang="0">
                <a:pos x="244" y="226"/>
              </a:cxn>
              <a:cxn ang="0">
                <a:pos x="235" y="224"/>
              </a:cxn>
              <a:cxn ang="0">
                <a:pos x="228" y="223"/>
              </a:cxn>
              <a:cxn ang="0">
                <a:pos x="226" y="213"/>
              </a:cxn>
              <a:cxn ang="0">
                <a:pos x="218" y="207"/>
              </a:cxn>
              <a:cxn ang="0">
                <a:pos x="214" y="209"/>
              </a:cxn>
              <a:cxn ang="0">
                <a:pos x="204" y="208"/>
              </a:cxn>
              <a:cxn ang="0">
                <a:pos x="195" y="208"/>
              </a:cxn>
              <a:cxn ang="0">
                <a:pos x="181" y="194"/>
              </a:cxn>
              <a:cxn ang="0">
                <a:pos x="177" y="185"/>
              </a:cxn>
              <a:cxn ang="0">
                <a:pos x="176" y="47"/>
              </a:cxn>
              <a:cxn ang="0">
                <a:pos x="146" y="46"/>
              </a:cxn>
              <a:cxn ang="0">
                <a:pos x="0" y="38"/>
              </a:cxn>
            </a:cxnLst>
            <a:rect l="0" t="0" r="r" b="b"/>
            <a:pathLst>
              <a:path w="521" h="266">
                <a:moveTo>
                  <a:pt x="0" y="38"/>
                </a:moveTo>
                <a:lnTo>
                  <a:pt x="3" y="0"/>
                </a:lnTo>
                <a:lnTo>
                  <a:pt x="62" y="4"/>
                </a:lnTo>
                <a:lnTo>
                  <a:pt x="157" y="8"/>
                </a:lnTo>
                <a:lnTo>
                  <a:pt x="294" y="12"/>
                </a:lnTo>
                <a:lnTo>
                  <a:pt x="432" y="12"/>
                </a:lnTo>
                <a:lnTo>
                  <a:pt x="506" y="9"/>
                </a:lnTo>
                <a:lnTo>
                  <a:pt x="507" y="48"/>
                </a:lnTo>
                <a:lnTo>
                  <a:pt x="518" y="112"/>
                </a:lnTo>
                <a:lnTo>
                  <a:pt x="520" y="132"/>
                </a:lnTo>
                <a:lnTo>
                  <a:pt x="521" y="266"/>
                </a:lnTo>
                <a:lnTo>
                  <a:pt x="507" y="263"/>
                </a:lnTo>
                <a:lnTo>
                  <a:pt x="502" y="259"/>
                </a:lnTo>
                <a:lnTo>
                  <a:pt x="498" y="258"/>
                </a:lnTo>
                <a:lnTo>
                  <a:pt x="488" y="251"/>
                </a:lnTo>
                <a:lnTo>
                  <a:pt x="477" y="244"/>
                </a:lnTo>
                <a:lnTo>
                  <a:pt x="473" y="244"/>
                </a:lnTo>
                <a:lnTo>
                  <a:pt x="469" y="248"/>
                </a:lnTo>
                <a:lnTo>
                  <a:pt x="467" y="251"/>
                </a:lnTo>
                <a:lnTo>
                  <a:pt x="462" y="251"/>
                </a:lnTo>
                <a:lnTo>
                  <a:pt x="458" y="249"/>
                </a:lnTo>
                <a:lnTo>
                  <a:pt x="453" y="244"/>
                </a:lnTo>
                <a:lnTo>
                  <a:pt x="443" y="248"/>
                </a:lnTo>
                <a:lnTo>
                  <a:pt x="439" y="252"/>
                </a:lnTo>
                <a:lnTo>
                  <a:pt x="434" y="252"/>
                </a:lnTo>
                <a:lnTo>
                  <a:pt x="429" y="248"/>
                </a:lnTo>
                <a:lnTo>
                  <a:pt x="425" y="252"/>
                </a:lnTo>
                <a:lnTo>
                  <a:pt x="419" y="253"/>
                </a:lnTo>
                <a:lnTo>
                  <a:pt x="414" y="259"/>
                </a:lnTo>
                <a:lnTo>
                  <a:pt x="409" y="259"/>
                </a:lnTo>
                <a:lnTo>
                  <a:pt x="406" y="263"/>
                </a:lnTo>
                <a:lnTo>
                  <a:pt x="401" y="259"/>
                </a:lnTo>
                <a:lnTo>
                  <a:pt x="396" y="257"/>
                </a:lnTo>
                <a:lnTo>
                  <a:pt x="391" y="254"/>
                </a:lnTo>
                <a:lnTo>
                  <a:pt x="389" y="249"/>
                </a:lnTo>
                <a:lnTo>
                  <a:pt x="384" y="249"/>
                </a:lnTo>
                <a:lnTo>
                  <a:pt x="379" y="253"/>
                </a:lnTo>
                <a:lnTo>
                  <a:pt x="375" y="251"/>
                </a:lnTo>
                <a:lnTo>
                  <a:pt x="370" y="246"/>
                </a:lnTo>
                <a:lnTo>
                  <a:pt x="366" y="244"/>
                </a:lnTo>
                <a:lnTo>
                  <a:pt x="364" y="246"/>
                </a:lnTo>
                <a:lnTo>
                  <a:pt x="364" y="248"/>
                </a:lnTo>
                <a:lnTo>
                  <a:pt x="359" y="252"/>
                </a:lnTo>
                <a:lnTo>
                  <a:pt x="357" y="261"/>
                </a:lnTo>
                <a:lnTo>
                  <a:pt x="354" y="262"/>
                </a:lnTo>
                <a:lnTo>
                  <a:pt x="352" y="261"/>
                </a:lnTo>
                <a:lnTo>
                  <a:pt x="350" y="256"/>
                </a:lnTo>
                <a:lnTo>
                  <a:pt x="352" y="251"/>
                </a:lnTo>
                <a:lnTo>
                  <a:pt x="347" y="251"/>
                </a:lnTo>
                <a:lnTo>
                  <a:pt x="340" y="254"/>
                </a:lnTo>
                <a:lnTo>
                  <a:pt x="335" y="253"/>
                </a:lnTo>
                <a:lnTo>
                  <a:pt x="333" y="248"/>
                </a:lnTo>
                <a:lnTo>
                  <a:pt x="328" y="248"/>
                </a:lnTo>
                <a:lnTo>
                  <a:pt x="326" y="244"/>
                </a:lnTo>
                <a:lnTo>
                  <a:pt x="321" y="242"/>
                </a:lnTo>
                <a:lnTo>
                  <a:pt x="313" y="249"/>
                </a:lnTo>
                <a:lnTo>
                  <a:pt x="310" y="252"/>
                </a:lnTo>
                <a:lnTo>
                  <a:pt x="304" y="251"/>
                </a:lnTo>
                <a:lnTo>
                  <a:pt x="303" y="244"/>
                </a:lnTo>
                <a:lnTo>
                  <a:pt x="303" y="241"/>
                </a:lnTo>
                <a:lnTo>
                  <a:pt x="298" y="241"/>
                </a:lnTo>
                <a:lnTo>
                  <a:pt x="294" y="236"/>
                </a:lnTo>
                <a:lnTo>
                  <a:pt x="296" y="231"/>
                </a:lnTo>
                <a:lnTo>
                  <a:pt x="291" y="231"/>
                </a:lnTo>
                <a:lnTo>
                  <a:pt x="281" y="229"/>
                </a:lnTo>
                <a:lnTo>
                  <a:pt x="276" y="233"/>
                </a:lnTo>
                <a:lnTo>
                  <a:pt x="271" y="236"/>
                </a:lnTo>
                <a:lnTo>
                  <a:pt x="267" y="232"/>
                </a:lnTo>
                <a:lnTo>
                  <a:pt x="264" y="228"/>
                </a:lnTo>
                <a:lnTo>
                  <a:pt x="259" y="228"/>
                </a:lnTo>
                <a:lnTo>
                  <a:pt x="254" y="229"/>
                </a:lnTo>
                <a:lnTo>
                  <a:pt x="244" y="226"/>
                </a:lnTo>
                <a:lnTo>
                  <a:pt x="239" y="223"/>
                </a:lnTo>
                <a:lnTo>
                  <a:pt x="235" y="224"/>
                </a:lnTo>
                <a:lnTo>
                  <a:pt x="233" y="223"/>
                </a:lnTo>
                <a:lnTo>
                  <a:pt x="228" y="223"/>
                </a:lnTo>
                <a:lnTo>
                  <a:pt x="226" y="218"/>
                </a:lnTo>
                <a:lnTo>
                  <a:pt x="226" y="213"/>
                </a:lnTo>
                <a:lnTo>
                  <a:pt x="223" y="209"/>
                </a:lnTo>
                <a:lnTo>
                  <a:pt x="218" y="207"/>
                </a:lnTo>
                <a:lnTo>
                  <a:pt x="216" y="204"/>
                </a:lnTo>
                <a:lnTo>
                  <a:pt x="214" y="209"/>
                </a:lnTo>
                <a:lnTo>
                  <a:pt x="210" y="209"/>
                </a:lnTo>
                <a:lnTo>
                  <a:pt x="204" y="208"/>
                </a:lnTo>
                <a:lnTo>
                  <a:pt x="199" y="209"/>
                </a:lnTo>
                <a:lnTo>
                  <a:pt x="195" y="208"/>
                </a:lnTo>
                <a:lnTo>
                  <a:pt x="186" y="198"/>
                </a:lnTo>
                <a:lnTo>
                  <a:pt x="181" y="194"/>
                </a:lnTo>
                <a:lnTo>
                  <a:pt x="176" y="194"/>
                </a:lnTo>
                <a:lnTo>
                  <a:pt x="177" y="185"/>
                </a:lnTo>
                <a:lnTo>
                  <a:pt x="181" y="49"/>
                </a:lnTo>
                <a:lnTo>
                  <a:pt x="176" y="47"/>
                </a:lnTo>
                <a:lnTo>
                  <a:pt x="171" y="46"/>
                </a:lnTo>
                <a:lnTo>
                  <a:pt x="146" y="46"/>
                </a:lnTo>
                <a:lnTo>
                  <a:pt x="83" y="43"/>
                </a:lnTo>
                <a:lnTo>
                  <a:pt x="0" y="38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119"/>
          <p:cNvSpPr>
            <a:spLocks/>
          </p:cNvSpPr>
          <p:nvPr/>
        </p:nvSpPr>
        <p:spPr bwMode="auto">
          <a:xfrm>
            <a:off x="4457762" y="3025147"/>
            <a:ext cx="790945" cy="423984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11" y="0"/>
              </a:cxn>
              <a:cxn ang="0">
                <a:pos x="84" y="4"/>
              </a:cxn>
              <a:cxn ang="0">
                <a:pos x="226" y="7"/>
              </a:cxn>
              <a:cxn ang="0">
                <a:pos x="302" y="7"/>
              </a:cxn>
              <a:cxn ang="0">
                <a:pos x="398" y="6"/>
              </a:cxn>
              <a:cxn ang="0">
                <a:pos x="412" y="16"/>
              </a:cxn>
              <a:cxn ang="0">
                <a:pos x="416" y="14"/>
              </a:cxn>
              <a:cxn ang="0">
                <a:pos x="420" y="15"/>
              </a:cxn>
              <a:cxn ang="0">
                <a:pos x="424" y="20"/>
              </a:cxn>
              <a:cxn ang="0">
                <a:pos x="425" y="25"/>
              </a:cxn>
              <a:cxn ang="0">
                <a:pos x="424" y="26"/>
              </a:cxn>
              <a:cxn ang="0">
                <a:pos x="419" y="26"/>
              </a:cxn>
              <a:cxn ang="0">
                <a:pos x="417" y="31"/>
              </a:cxn>
              <a:cxn ang="0">
                <a:pos x="411" y="39"/>
              </a:cxn>
              <a:cxn ang="0">
                <a:pos x="414" y="44"/>
              </a:cxn>
              <a:cxn ang="0">
                <a:pos x="417" y="50"/>
              </a:cxn>
              <a:cxn ang="0">
                <a:pos x="424" y="54"/>
              </a:cxn>
              <a:cxn ang="0">
                <a:pos x="424" y="59"/>
              </a:cxn>
              <a:cxn ang="0">
                <a:pos x="431" y="68"/>
              </a:cxn>
              <a:cxn ang="0">
                <a:pos x="435" y="69"/>
              </a:cxn>
              <a:cxn ang="0">
                <a:pos x="440" y="73"/>
              </a:cxn>
              <a:cxn ang="0">
                <a:pos x="444" y="235"/>
              </a:cxn>
              <a:cxn ang="0">
                <a:pos x="370" y="238"/>
              </a:cxn>
              <a:cxn ang="0">
                <a:pos x="232" y="238"/>
              </a:cxn>
              <a:cxn ang="0">
                <a:pos x="95" y="234"/>
              </a:cxn>
              <a:cxn ang="0">
                <a:pos x="0" y="230"/>
              </a:cxn>
            </a:cxnLst>
            <a:rect l="0" t="0" r="r" b="b"/>
            <a:pathLst>
              <a:path w="444" h="238">
                <a:moveTo>
                  <a:pt x="0" y="230"/>
                </a:moveTo>
                <a:lnTo>
                  <a:pt x="11" y="0"/>
                </a:lnTo>
                <a:lnTo>
                  <a:pt x="84" y="4"/>
                </a:lnTo>
                <a:lnTo>
                  <a:pt x="226" y="7"/>
                </a:lnTo>
                <a:lnTo>
                  <a:pt x="302" y="7"/>
                </a:lnTo>
                <a:lnTo>
                  <a:pt x="398" y="6"/>
                </a:lnTo>
                <a:lnTo>
                  <a:pt x="412" y="16"/>
                </a:lnTo>
                <a:lnTo>
                  <a:pt x="416" y="14"/>
                </a:lnTo>
                <a:lnTo>
                  <a:pt x="420" y="15"/>
                </a:lnTo>
                <a:lnTo>
                  <a:pt x="424" y="20"/>
                </a:lnTo>
                <a:lnTo>
                  <a:pt x="425" y="25"/>
                </a:lnTo>
                <a:lnTo>
                  <a:pt x="424" y="26"/>
                </a:lnTo>
                <a:lnTo>
                  <a:pt x="419" y="26"/>
                </a:lnTo>
                <a:lnTo>
                  <a:pt x="417" y="31"/>
                </a:lnTo>
                <a:lnTo>
                  <a:pt x="411" y="39"/>
                </a:lnTo>
                <a:lnTo>
                  <a:pt x="414" y="44"/>
                </a:lnTo>
                <a:lnTo>
                  <a:pt x="417" y="50"/>
                </a:lnTo>
                <a:lnTo>
                  <a:pt x="424" y="54"/>
                </a:lnTo>
                <a:lnTo>
                  <a:pt x="424" y="59"/>
                </a:lnTo>
                <a:lnTo>
                  <a:pt x="431" y="68"/>
                </a:lnTo>
                <a:lnTo>
                  <a:pt x="435" y="69"/>
                </a:lnTo>
                <a:lnTo>
                  <a:pt x="440" y="73"/>
                </a:lnTo>
                <a:lnTo>
                  <a:pt x="444" y="235"/>
                </a:lnTo>
                <a:lnTo>
                  <a:pt x="370" y="238"/>
                </a:lnTo>
                <a:lnTo>
                  <a:pt x="232" y="238"/>
                </a:lnTo>
                <a:lnTo>
                  <a:pt x="95" y="234"/>
                </a:lnTo>
                <a:lnTo>
                  <a:pt x="0" y="2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120"/>
          <p:cNvSpPr>
            <a:spLocks/>
          </p:cNvSpPr>
          <p:nvPr/>
        </p:nvSpPr>
        <p:spPr bwMode="auto">
          <a:xfrm>
            <a:off x="4457762" y="3025147"/>
            <a:ext cx="790945" cy="423984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11" y="0"/>
              </a:cxn>
              <a:cxn ang="0">
                <a:pos x="84" y="4"/>
              </a:cxn>
              <a:cxn ang="0">
                <a:pos x="226" y="7"/>
              </a:cxn>
              <a:cxn ang="0">
                <a:pos x="302" y="7"/>
              </a:cxn>
              <a:cxn ang="0">
                <a:pos x="398" y="6"/>
              </a:cxn>
              <a:cxn ang="0">
                <a:pos x="412" y="16"/>
              </a:cxn>
              <a:cxn ang="0">
                <a:pos x="416" y="14"/>
              </a:cxn>
              <a:cxn ang="0">
                <a:pos x="420" y="15"/>
              </a:cxn>
              <a:cxn ang="0">
                <a:pos x="424" y="20"/>
              </a:cxn>
              <a:cxn ang="0">
                <a:pos x="425" y="25"/>
              </a:cxn>
              <a:cxn ang="0">
                <a:pos x="424" y="26"/>
              </a:cxn>
              <a:cxn ang="0">
                <a:pos x="419" y="26"/>
              </a:cxn>
              <a:cxn ang="0">
                <a:pos x="417" y="31"/>
              </a:cxn>
              <a:cxn ang="0">
                <a:pos x="411" y="39"/>
              </a:cxn>
              <a:cxn ang="0">
                <a:pos x="414" y="44"/>
              </a:cxn>
              <a:cxn ang="0">
                <a:pos x="417" y="50"/>
              </a:cxn>
              <a:cxn ang="0">
                <a:pos x="424" y="54"/>
              </a:cxn>
              <a:cxn ang="0">
                <a:pos x="424" y="59"/>
              </a:cxn>
              <a:cxn ang="0">
                <a:pos x="431" y="68"/>
              </a:cxn>
              <a:cxn ang="0">
                <a:pos x="435" y="69"/>
              </a:cxn>
              <a:cxn ang="0">
                <a:pos x="440" y="73"/>
              </a:cxn>
              <a:cxn ang="0">
                <a:pos x="444" y="235"/>
              </a:cxn>
              <a:cxn ang="0">
                <a:pos x="370" y="238"/>
              </a:cxn>
              <a:cxn ang="0">
                <a:pos x="232" y="238"/>
              </a:cxn>
              <a:cxn ang="0">
                <a:pos x="95" y="234"/>
              </a:cxn>
              <a:cxn ang="0">
                <a:pos x="0" y="230"/>
              </a:cxn>
            </a:cxnLst>
            <a:rect l="0" t="0" r="r" b="b"/>
            <a:pathLst>
              <a:path w="444" h="238">
                <a:moveTo>
                  <a:pt x="0" y="230"/>
                </a:moveTo>
                <a:lnTo>
                  <a:pt x="11" y="0"/>
                </a:lnTo>
                <a:lnTo>
                  <a:pt x="84" y="4"/>
                </a:lnTo>
                <a:lnTo>
                  <a:pt x="226" y="7"/>
                </a:lnTo>
                <a:lnTo>
                  <a:pt x="302" y="7"/>
                </a:lnTo>
                <a:lnTo>
                  <a:pt x="398" y="6"/>
                </a:lnTo>
                <a:lnTo>
                  <a:pt x="412" y="16"/>
                </a:lnTo>
                <a:lnTo>
                  <a:pt x="416" y="14"/>
                </a:lnTo>
                <a:lnTo>
                  <a:pt x="420" y="15"/>
                </a:lnTo>
                <a:lnTo>
                  <a:pt x="424" y="20"/>
                </a:lnTo>
                <a:lnTo>
                  <a:pt x="425" y="25"/>
                </a:lnTo>
                <a:lnTo>
                  <a:pt x="424" y="26"/>
                </a:lnTo>
                <a:lnTo>
                  <a:pt x="419" y="26"/>
                </a:lnTo>
                <a:lnTo>
                  <a:pt x="417" y="31"/>
                </a:lnTo>
                <a:lnTo>
                  <a:pt x="411" y="39"/>
                </a:lnTo>
                <a:lnTo>
                  <a:pt x="414" y="44"/>
                </a:lnTo>
                <a:lnTo>
                  <a:pt x="417" y="50"/>
                </a:lnTo>
                <a:lnTo>
                  <a:pt x="424" y="54"/>
                </a:lnTo>
                <a:lnTo>
                  <a:pt x="424" y="59"/>
                </a:lnTo>
                <a:lnTo>
                  <a:pt x="431" y="68"/>
                </a:lnTo>
                <a:lnTo>
                  <a:pt x="435" y="69"/>
                </a:lnTo>
                <a:lnTo>
                  <a:pt x="440" y="73"/>
                </a:lnTo>
                <a:lnTo>
                  <a:pt x="444" y="235"/>
                </a:lnTo>
                <a:lnTo>
                  <a:pt x="370" y="238"/>
                </a:lnTo>
                <a:lnTo>
                  <a:pt x="232" y="238"/>
                </a:lnTo>
                <a:lnTo>
                  <a:pt x="95" y="234"/>
                </a:lnTo>
                <a:lnTo>
                  <a:pt x="0" y="230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121"/>
          <p:cNvSpPr>
            <a:spLocks/>
          </p:cNvSpPr>
          <p:nvPr/>
        </p:nvSpPr>
        <p:spPr bwMode="auto">
          <a:xfrm>
            <a:off x="4972587" y="1767447"/>
            <a:ext cx="701874" cy="792743"/>
          </a:xfrm>
          <a:custGeom>
            <a:avLst/>
            <a:gdLst/>
            <a:ahLst/>
            <a:cxnLst>
              <a:cxn ang="0">
                <a:pos x="104" y="28"/>
              </a:cxn>
              <a:cxn ang="0">
                <a:pos x="108" y="1"/>
              </a:cxn>
              <a:cxn ang="0">
                <a:pos x="125" y="22"/>
              </a:cxn>
              <a:cxn ang="0">
                <a:pos x="132" y="48"/>
              </a:cxn>
              <a:cxn ang="0">
                <a:pos x="152" y="53"/>
              </a:cxn>
              <a:cxn ang="0">
                <a:pos x="180" y="63"/>
              </a:cxn>
              <a:cxn ang="0">
                <a:pos x="198" y="54"/>
              </a:cxn>
              <a:cxn ang="0">
                <a:pos x="205" y="53"/>
              </a:cxn>
              <a:cxn ang="0">
                <a:pos x="234" y="66"/>
              </a:cxn>
              <a:cxn ang="0">
                <a:pos x="244" y="74"/>
              </a:cxn>
              <a:cxn ang="0">
                <a:pos x="254" y="73"/>
              </a:cxn>
              <a:cxn ang="0">
                <a:pos x="268" y="78"/>
              </a:cxn>
              <a:cxn ang="0">
                <a:pos x="292" y="92"/>
              </a:cxn>
              <a:cxn ang="0">
                <a:pos x="313" y="83"/>
              </a:cxn>
              <a:cxn ang="0">
                <a:pos x="327" y="79"/>
              </a:cxn>
              <a:cxn ang="0">
                <a:pos x="336" y="86"/>
              </a:cxn>
              <a:cxn ang="0">
                <a:pos x="356" y="83"/>
              </a:cxn>
              <a:cxn ang="0">
                <a:pos x="371" y="89"/>
              </a:cxn>
              <a:cxn ang="0">
                <a:pos x="394" y="89"/>
              </a:cxn>
              <a:cxn ang="0">
                <a:pos x="379" y="100"/>
              </a:cxn>
              <a:cxn ang="0">
                <a:pos x="348" y="113"/>
              </a:cxn>
              <a:cxn ang="0">
                <a:pos x="311" y="149"/>
              </a:cxn>
              <a:cxn ang="0">
                <a:pos x="289" y="171"/>
              </a:cxn>
              <a:cxn ang="0">
                <a:pos x="268" y="190"/>
              </a:cxn>
              <a:cxn ang="0">
                <a:pos x="263" y="199"/>
              </a:cxn>
              <a:cxn ang="0">
                <a:pos x="260" y="243"/>
              </a:cxn>
              <a:cxn ang="0">
                <a:pos x="238" y="259"/>
              </a:cxn>
              <a:cxn ang="0">
                <a:pos x="230" y="273"/>
              </a:cxn>
              <a:cxn ang="0">
                <a:pos x="239" y="284"/>
              </a:cxn>
              <a:cxn ang="0">
                <a:pos x="240" y="316"/>
              </a:cxn>
              <a:cxn ang="0">
                <a:pos x="240" y="340"/>
              </a:cxn>
              <a:cxn ang="0">
                <a:pos x="250" y="355"/>
              </a:cxn>
              <a:cxn ang="0">
                <a:pos x="267" y="365"/>
              </a:cxn>
              <a:cxn ang="0">
                <a:pos x="286" y="374"/>
              </a:cxn>
              <a:cxn ang="0">
                <a:pos x="307" y="395"/>
              </a:cxn>
              <a:cxn ang="0">
                <a:pos x="321" y="405"/>
              </a:cxn>
              <a:cxn ang="0">
                <a:pos x="328" y="429"/>
              </a:cxn>
              <a:cxn ang="0">
                <a:pos x="272" y="439"/>
              </a:cxn>
              <a:cxn ang="0">
                <a:pos x="43" y="445"/>
              </a:cxn>
              <a:cxn ang="0">
                <a:pos x="33" y="301"/>
              </a:cxn>
              <a:cxn ang="0">
                <a:pos x="19" y="286"/>
              </a:cxn>
              <a:cxn ang="0">
                <a:pos x="30" y="274"/>
              </a:cxn>
              <a:cxn ang="0">
                <a:pos x="35" y="254"/>
              </a:cxn>
              <a:cxn ang="0">
                <a:pos x="34" y="235"/>
              </a:cxn>
              <a:cxn ang="0">
                <a:pos x="25" y="218"/>
              </a:cxn>
              <a:cxn ang="0">
                <a:pos x="23" y="190"/>
              </a:cxn>
              <a:cxn ang="0">
                <a:pos x="21" y="173"/>
              </a:cxn>
              <a:cxn ang="0">
                <a:pos x="19" y="147"/>
              </a:cxn>
              <a:cxn ang="0">
                <a:pos x="18" y="127"/>
              </a:cxn>
              <a:cxn ang="0">
                <a:pos x="6" y="95"/>
              </a:cxn>
              <a:cxn ang="0">
                <a:pos x="5" y="77"/>
              </a:cxn>
              <a:cxn ang="0">
                <a:pos x="8" y="54"/>
              </a:cxn>
              <a:cxn ang="0">
                <a:pos x="0" y="32"/>
              </a:cxn>
            </a:cxnLst>
            <a:rect l="0" t="0" r="r" b="b"/>
            <a:pathLst>
              <a:path w="394" h="445">
                <a:moveTo>
                  <a:pt x="1" y="29"/>
                </a:moveTo>
                <a:lnTo>
                  <a:pt x="67" y="29"/>
                </a:lnTo>
                <a:lnTo>
                  <a:pt x="104" y="28"/>
                </a:lnTo>
                <a:lnTo>
                  <a:pt x="106" y="23"/>
                </a:lnTo>
                <a:lnTo>
                  <a:pt x="104" y="0"/>
                </a:lnTo>
                <a:lnTo>
                  <a:pt x="108" y="1"/>
                </a:lnTo>
                <a:lnTo>
                  <a:pt x="118" y="3"/>
                </a:lnTo>
                <a:lnTo>
                  <a:pt x="122" y="6"/>
                </a:lnTo>
                <a:lnTo>
                  <a:pt x="125" y="22"/>
                </a:lnTo>
                <a:lnTo>
                  <a:pt x="128" y="35"/>
                </a:lnTo>
                <a:lnTo>
                  <a:pt x="128" y="43"/>
                </a:lnTo>
                <a:lnTo>
                  <a:pt x="132" y="48"/>
                </a:lnTo>
                <a:lnTo>
                  <a:pt x="137" y="49"/>
                </a:lnTo>
                <a:lnTo>
                  <a:pt x="147" y="49"/>
                </a:lnTo>
                <a:lnTo>
                  <a:pt x="152" y="53"/>
                </a:lnTo>
                <a:lnTo>
                  <a:pt x="172" y="56"/>
                </a:lnTo>
                <a:lnTo>
                  <a:pt x="175" y="59"/>
                </a:lnTo>
                <a:lnTo>
                  <a:pt x="180" y="63"/>
                </a:lnTo>
                <a:lnTo>
                  <a:pt x="191" y="59"/>
                </a:lnTo>
                <a:lnTo>
                  <a:pt x="195" y="56"/>
                </a:lnTo>
                <a:lnTo>
                  <a:pt x="198" y="54"/>
                </a:lnTo>
                <a:lnTo>
                  <a:pt x="199" y="54"/>
                </a:lnTo>
                <a:lnTo>
                  <a:pt x="200" y="53"/>
                </a:lnTo>
                <a:lnTo>
                  <a:pt x="205" y="53"/>
                </a:lnTo>
                <a:lnTo>
                  <a:pt x="216" y="53"/>
                </a:lnTo>
                <a:lnTo>
                  <a:pt x="235" y="61"/>
                </a:lnTo>
                <a:lnTo>
                  <a:pt x="234" y="66"/>
                </a:lnTo>
                <a:lnTo>
                  <a:pt x="239" y="66"/>
                </a:lnTo>
                <a:lnTo>
                  <a:pt x="244" y="69"/>
                </a:lnTo>
                <a:lnTo>
                  <a:pt x="244" y="74"/>
                </a:lnTo>
                <a:lnTo>
                  <a:pt x="248" y="78"/>
                </a:lnTo>
                <a:lnTo>
                  <a:pt x="253" y="79"/>
                </a:lnTo>
                <a:lnTo>
                  <a:pt x="254" y="73"/>
                </a:lnTo>
                <a:lnTo>
                  <a:pt x="262" y="72"/>
                </a:lnTo>
                <a:lnTo>
                  <a:pt x="267" y="73"/>
                </a:lnTo>
                <a:lnTo>
                  <a:pt x="268" y="78"/>
                </a:lnTo>
                <a:lnTo>
                  <a:pt x="283" y="83"/>
                </a:lnTo>
                <a:lnTo>
                  <a:pt x="283" y="87"/>
                </a:lnTo>
                <a:lnTo>
                  <a:pt x="292" y="92"/>
                </a:lnTo>
                <a:lnTo>
                  <a:pt x="298" y="93"/>
                </a:lnTo>
                <a:lnTo>
                  <a:pt x="308" y="88"/>
                </a:lnTo>
                <a:lnTo>
                  <a:pt x="313" y="83"/>
                </a:lnTo>
                <a:lnTo>
                  <a:pt x="323" y="77"/>
                </a:lnTo>
                <a:lnTo>
                  <a:pt x="328" y="77"/>
                </a:lnTo>
                <a:lnTo>
                  <a:pt x="327" y="79"/>
                </a:lnTo>
                <a:lnTo>
                  <a:pt x="331" y="82"/>
                </a:lnTo>
                <a:lnTo>
                  <a:pt x="332" y="86"/>
                </a:lnTo>
                <a:lnTo>
                  <a:pt x="336" y="86"/>
                </a:lnTo>
                <a:lnTo>
                  <a:pt x="342" y="84"/>
                </a:lnTo>
                <a:lnTo>
                  <a:pt x="351" y="86"/>
                </a:lnTo>
                <a:lnTo>
                  <a:pt x="356" y="83"/>
                </a:lnTo>
                <a:lnTo>
                  <a:pt x="366" y="83"/>
                </a:lnTo>
                <a:lnTo>
                  <a:pt x="371" y="87"/>
                </a:lnTo>
                <a:lnTo>
                  <a:pt x="371" y="89"/>
                </a:lnTo>
                <a:lnTo>
                  <a:pt x="376" y="91"/>
                </a:lnTo>
                <a:lnTo>
                  <a:pt x="381" y="89"/>
                </a:lnTo>
                <a:lnTo>
                  <a:pt x="394" y="89"/>
                </a:lnTo>
                <a:lnTo>
                  <a:pt x="389" y="92"/>
                </a:lnTo>
                <a:lnTo>
                  <a:pt x="384" y="97"/>
                </a:lnTo>
                <a:lnTo>
                  <a:pt x="379" y="100"/>
                </a:lnTo>
                <a:lnTo>
                  <a:pt x="364" y="108"/>
                </a:lnTo>
                <a:lnTo>
                  <a:pt x="359" y="110"/>
                </a:lnTo>
                <a:lnTo>
                  <a:pt x="348" y="113"/>
                </a:lnTo>
                <a:lnTo>
                  <a:pt x="333" y="122"/>
                </a:lnTo>
                <a:lnTo>
                  <a:pt x="316" y="141"/>
                </a:lnTo>
                <a:lnTo>
                  <a:pt x="311" y="149"/>
                </a:lnTo>
                <a:lnTo>
                  <a:pt x="298" y="162"/>
                </a:lnTo>
                <a:lnTo>
                  <a:pt x="292" y="167"/>
                </a:lnTo>
                <a:lnTo>
                  <a:pt x="289" y="171"/>
                </a:lnTo>
                <a:lnTo>
                  <a:pt x="284" y="175"/>
                </a:lnTo>
                <a:lnTo>
                  <a:pt x="270" y="186"/>
                </a:lnTo>
                <a:lnTo>
                  <a:pt x="268" y="190"/>
                </a:lnTo>
                <a:lnTo>
                  <a:pt x="267" y="193"/>
                </a:lnTo>
                <a:lnTo>
                  <a:pt x="265" y="194"/>
                </a:lnTo>
                <a:lnTo>
                  <a:pt x="263" y="199"/>
                </a:lnTo>
                <a:lnTo>
                  <a:pt x="259" y="199"/>
                </a:lnTo>
                <a:lnTo>
                  <a:pt x="260" y="238"/>
                </a:lnTo>
                <a:lnTo>
                  <a:pt x="260" y="243"/>
                </a:lnTo>
                <a:lnTo>
                  <a:pt x="258" y="248"/>
                </a:lnTo>
                <a:lnTo>
                  <a:pt x="248" y="253"/>
                </a:lnTo>
                <a:lnTo>
                  <a:pt x="238" y="259"/>
                </a:lnTo>
                <a:lnTo>
                  <a:pt x="237" y="264"/>
                </a:lnTo>
                <a:lnTo>
                  <a:pt x="234" y="269"/>
                </a:lnTo>
                <a:lnTo>
                  <a:pt x="230" y="273"/>
                </a:lnTo>
                <a:lnTo>
                  <a:pt x="230" y="278"/>
                </a:lnTo>
                <a:lnTo>
                  <a:pt x="234" y="283"/>
                </a:lnTo>
                <a:lnTo>
                  <a:pt x="239" y="284"/>
                </a:lnTo>
                <a:lnTo>
                  <a:pt x="244" y="295"/>
                </a:lnTo>
                <a:lnTo>
                  <a:pt x="239" y="307"/>
                </a:lnTo>
                <a:lnTo>
                  <a:pt x="240" y="316"/>
                </a:lnTo>
                <a:lnTo>
                  <a:pt x="238" y="321"/>
                </a:lnTo>
                <a:lnTo>
                  <a:pt x="240" y="331"/>
                </a:lnTo>
                <a:lnTo>
                  <a:pt x="240" y="340"/>
                </a:lnTo>
                <a:lnTo>
                  <a:pt x="238" y="345"/>
                </a:lnTo>
                <a:lnTo>
                  <a:pt x="245" y="351"/>
                </a:lnTo>
                <a:lnTo>
                  <a:pt x="250" y="355"/>
                </a:lnTo>
                <a:lnTo>
                  <a:pt x="255" y="357"/>
                </a:lnTo>
                <a:lnTo>
                  <a:pt x="264" y="359"/>
                </a:lnTo>
                <a:lnTo>
                  <a:pt x="267" y="365"/>
                </a:lnTo>
                <a:lnTo>
                  <a:pt x="272" y="367"/>
                </a:lnTo>
                <a:lnTo>
                  <a:pt x="278" y="370"/>
                </a:lnTo>
                <a:lnTo>
                  <a:pt x="286" y="374"/>
                </a:lnTo>
                <a:lnTo>
                  <a:pt x="292" y="385"/>
                </a:lnTo>
                <a:lnTo>
                  <a:pt x="302" y="393"/>
                </a:lnTo>
                <a:lnTo>
                  <a:pt x="307" y="395"/>
                </a:lnTo>
                <a:lnTo>
                  <a:pt x="311" y="396"/>
                </a:lnTo>
                <a:lnTo>
                  <a:pt x="316" y="400"/>
                </a:lnTo>
                <a:lnTo>
                  <a:pt x="321" y="405"/>
                </a:lnTo>
                <a:lnTo>
                  <a:pt x="325" y="410"/>
                </a:lnTo>
                <a:lnTo>
                  <a:pt x="327" y="424"/>
                </a:lnTo>
                <a:lnTo>
                  <a:pt x="328" y="429"/>
                </a:lnTo>
                <a:lnTo>
                  <a:pt x="327" y="430"/>
                </a:lnTo>
                <a:lnTo>
                  <a:pt x="330" y="437"/>
                </a:lnTo>
                <a:lnTo>
                  <a:pt x="272" y="439"/>
                </a:lnTo>
                <a:lnTo>
                  <a:pt x="194" y="443"/>
                </a:lnTo>
                <a:lnTo>
                  <a:pt x="99" y="445"/>
                </a:lnTo>
                <a:lnTo>
                  <a:pt x="43" y="445"/>
                </a:lnTo>
                <a:lnTo>
                  <a:pt x="42" y="308"/>
                </a:lnTo>
                <a:lnTo>
                  <a:pt x="38" y="303"/>
                </a:lnTo>
                <a:lnTo>
                  <a:pt x="33" y="301"/>
                </a:lnTo>
                <a:lnTo>
                  <a:pt x="29" y="301"/>
                </a:lnTo>
                <a:lnTo>
                  <a:pt x="23" y="291"/>
                </a:lnTo>
                <a:lnTo>
                  <a:pt x="19" y="286"/>
                </a:lnTo>
                <a:lnTo>
                  <a:pt x="20" y="282"/>
                </a:lnTo>
                <a:lnTo>
                  <a:pt x="25" y="278"/>
                </a:lnTo>
                <a:lnTo>
                  <a:pt x="30" y="274"/>
                </a:lnTo>
                <a:lnTo>
                  <a:pt x="33" y="269"/>
                </a:lnTo>
                <a:lnTo>
                  <a:pt x="35" y="259"/>
                </a:lnTo>
                <a:lnTo>
                  <a:pt x="35" y="254"/>
                </a:lnTo>
                <a:lnTo>
                  <a:pt x="35" y="250"/>
                </a:lnTo>
                <a:lnTo>
                  <a:pt x="34" y="240"/>
                </a:lnTo>
                <a:lnTo>
                  <a:pt x="34" y="235"/>
                </a:lnTo>
                <a:lnTo>
                  <a:pt x="33" y="230"/>
                </a:lnTo>
                <a:lnTo>
                  <a:pt x="28" y="223"/>
                </a:lnTo>
                <a:lnTo>
                  <a:pt x="25" y="218"/>
                </a:lnTo>
                <a:lnTo>
                  <a:pt x="26" y="213"/>
                </a:lnTo>
                <a:lnTo>
                  <a:pt x="24" y="208"/>
                </a:lnTo>
                <a:lnTo>
                  <a:pt x="23" y="190"/>
                </a:lnTo>
                <a:lnTo>
                  <a:pt x="24" y="185"/>
                </a:lnTo>
                <a:lnTo>
                  <a:pt x="21" y="180"/>
                </a:lnTo>
                <a:lnTo>
                  <a:pt x="21" y="173"/>
                </a:lnTo>
                <a:lnTo>
                  <a:pt x="20" y="162"/>
                </a:lnTo>
                <a:lnTo>
                  <a:pt x="20" y="152"/>
                </a:lnTo>
                <a:lnTo>
                  <a:pt x="19" y="147"/>
                </a:lnTo>
                <a:lnTo>
                  <a:pt x="20" y="144"/>
                </a:lnTo>
                <a:lnTo>
                  <a:pt x="20" y="139"/>
                </a:lnTo>
                <a:lnTo>
                  <a:pt x="18" y="127"/>
                </a:lnTo>
                <a:lnTo>
                  <a:pt x="11" y="113"/>
                </a:lnTo>
                <a:lnTo>
                  <a:pt x="11" y="111"/>
                </a:lnTo>
                <a:lnTo>
                  <a:pt x="6" y="95"/>
                </a:lnTo>
                <a:lnTo>
                  <a:pt x="5" y="89"/>
                </a:lnTo>
                <a:lnTo>
                  <a:pt x="6" y="79"/>
                </a:lnTo>
                <a:lnTo>
                  <a:pt x="5" y="77"/>
                </a:lnTo>
                <a:lnTo>
                  <a:pt x="6" y="73"/>
                </a:lnTo>
                <a:lnTo>
                  <a:pt x="4" y="63"/>
                </a:lnTo>
                <a:lnTo>
                  <a:pt x="8" y="54"/>
                </a:lnTo>
                <a:lnTo>
                  <a:pt x="5" y="49"/>
                </a:lnTo>
                <a:lnTo>
                  <a:pt x="3" y="35"/>
                </a:lnTo>
                <a:lnTo>
                  <a:pt x="0" y="32"/>
                </a:lnTo>
                <a:lnTo>
                  <a:pt x="0" y="32"/>
                </a:lnTo>
                <a:lnTo>
                  <a:pt x="1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122"/>
          <p:cNvSpPr>
            <a:spLocks/>
          </p:cNvSpPr>
          <p:nvPr/>
        </p:nvSpPr>
        <p:spPr bwMode="auto">
          <a:xfrm>
            <a:off x="4972587" y="1767447"/>
            <a:ext cx="701874" cy="792743"/>
          </a:xfrm>
          <a:custGeom>
            <a:avLst/>
            <a:gdLst/>
            <a:ahLst/>
            <a:cxnLst>
              <a:cxn ang="0">
                <a:pos x="104" y="28"/>
              </a:cxn>
              <a:cxn ang="0">
                <a:pos x="108" y="1"/>
              </a:cxn>
              <a:cxn ang="0">
                <a:pos x="125" y="22"/>
              </a:cxn>
              <a:cxn ang="0">
                <a:pos x="132" y="48"/>
              </a:cxn>
              <a:cxn ang="0">
                <a:pos x="152" y="53"/>
              </a:cxn>
              <a:cxn ang="0">
                <a:pos x="180" y="63"/>
              </a:cxn>
              <a:cxn ang="0">
                <a:pos x="198" y="54"/>
              </a:cxn>
              <a:cxn ang="0">
                <a:pos x="205" y="53"/>
              </a:cxn>
              <a:cxn ang="0">
                <a:pos x="234" y="66"/>
              </a:cxn>
              <a:cxn ang="0">
                <a:pos x="244" y="74"/>
              </a:cxn>
              <a:cxn ang="0">
                <a:pos x="254" y="73"/>
              </a:cxn>
              <a:cxn ang="0">
                <a:pos x="268" y="78"/>
              </a:cxn>
              <a:cxn ang="0">
                <a:pos x="292" y="92"/>
              </a:cxn>
              <a:cxn ang="0">
                <a:pos x="313" y="83"/>
              </a:cxn>
              <a:cxn ang="0">
                <a:pos x="327" y="79"/>
              </a:cxn>
              <a:cxn ang="0">
                <a:pos x="336" y="86"/>
              </a:cxn>
              <a:cxn ang="0">
                <a:pos x="356" y="83"/>
              </a:cxn>
              <a:cxn ang="0">
                <a:pos x="371" y="89"/>
              </a:cxn>
              <a:cxn ang="0">
                <a:pos x="394" y="89"/>
              </a:cxn>
              <a:cxn ang="0">
                <a:pos x="379" y="100"/>
              </a:cxn>
              <a:cxn ang="0">
                <a:pos x="348" y="113"/>
              </a:cxn>
              <a:cxn ang="0">
                <a:pos x="311" y="149"/>
              </a:cxn>
              <a:cxn ang="0">
                <a:pos x="289" y="171"/>
              </a:cxn>
              <a:cxn ang="0">
                <a:pos x="268" y="190"/>
              </a:cxn>
              <a:cxn ang="0">
                <a:pos x="263" y="199"/>
              </a:cxn>
              <a:cxn ang="0">
                <a:pos x="260" y="243"/>
              </a:cxn>
              <a:cxn ang="0">
                <a:pos x="238" y="259"/>
              </a:cxn>
              <a:cxn ang="0">
                <a:pos x="230" y="273"/>
              </a:cxn>
              <a:cxn ang="0">
                <a:pos x="239" y="284"/>
              </a:cxn>
              <a:cxn ang="0">
                <a:pos x="240" y="316"/>
              </a:cxn>
              <a:cxn ang="0">
                <a:pos x="240" y="340"/>
              </a:cxn>
              <a:cxn ang="0">
                <a:pos x="250" y="355"/>
              </a:cxn>
              <a:cxn ang="0">
                <a:pos x="267" y="365"/>
              </a:cxn>
              <a:cxn ang="0">
                <a:pos x="286" y="374"/>
              </a:cxn>
              <a:cxn ang="0">
                <a:pos x="307" y="395"/>
              </a:cxn>
              <a:cxn ang="0">
                <a:pos x="321" y="405"/>
              </a:cxn>
              <a:cxn ang="0">
                <a:pos x="328" y="429"/>
              </a:cxn>
              <a:cxn ang="0">
                <a:pos x="272" y="439"/>
              </a:cxn>
              <a:cxn ang="0">
                <a:pos x="43" y="445"/>
              </a:cxn>
              <a:cxn ang="0">
                <a:pos x="33" y="301"/>
              </a:cxn>
              <a:cxn ang="0">
                <a:pos x="19" y="286"/>
              </a:cxn>
              <a:cxn ang="0">
                <a:pos x="30" y="274"/>
              </a:cxn>
              <a:cxn ang="0">
                <a:pos x="35" y="254"/>
              </a:cxn>
              <a:cxn ang="0">
                <a:pos x="34" y="235"/>
              </a:cxn>
              <a:cxn ang="0">
                <a:pos x="25" y="218"/>
              </a:cxn>
              <a:cxn ang="0">
                <a:pos x="23" y="190"/>
              </a:cxn>
              <a:cxn ang="0">
                <a:pos x="21" y="173"/>
              </a:cxn>
              <a:cxn ang="0">
                <a:pos x="19" y="147"/>
              </a:cxn>
              <a:cxn ang="0">
                <a:pos x="18" y="127"/>
              </a:cxn>
              <a:cxn ang="0">
                <a:pos x="6" y="95"/>
              </a:cxn>
              <a:cxn ang="0">
                <a:pos x="5" y="77"/>
              </a:cxn>
              <a:cxn ang="0">
                <a:pos x="8" y="54"/>
              </a:cxn>
              <a:cxn ang="0">
                <a:pos x="0" y="32"/>
              </a:cxn>
            </a:cxnLst>
            <a:rect l="0" t="0" r="r" b="b"/>
            <a:pathLst>
              <a:path w="394" h="445">
                <a:moveTo>
                  <a:pt x="1" y="29"/>
                </a:moveTo>
                <a:lnTo>
                  <a:pt x="67" y="29"/>
                </a:lnTo>
                <a:lnTo>
                  <a:pt x="104" y="28"/>
                </a:lnTo>
                <a:lnTo>
                  <a:pt x="106" y="23"/>
                </a:lnTo>
                <a:lnTo>
                  <a:pt x="104" y="0"/>
                </a:lnTo>
                <a:lnTo>
                  <a:pt x="108" y="1"/>
                </a:lnTo>
                <a:lnTo>
                  <a:pt x="118" y="3"/>
                </a:lnTo>
                <a:lnTo>
                  <a:pt x="122" y="6"/>
                </a:lnTo>
                <a:lnTo>
                  <a:pt x="125" y="22"/>
                </a:lnTo>
                <a:lnTo>
                  <a:pt x="128" y="35"/>
                </a:lnTo>
                <a:lnTo>
                  <a:pt x="128" y="43"/>
                </a:lnTo>
                <a:lnTo>
                  <a:pt x="132" y="48"/>
                </a:lnTo>
                <a:lnTo>
                  <a:pt x="137" y="49"/>
                </a:lnTo>
                <a:lnTo>
                  <a:pt x="147" y="49"/>
                </a:lnTo>
                <a:lnTo>
                  <a:pt x="152" y="53"/>
                </a:lnTo>
                <a:lnTo>
                  <a:pt x="172" y="56"/>
                </a:lnTo>
                <a:lnTo>
                  <a:pt x="175" y="59"/>
                </a:lnTo>
                <a:lnTo>
                  <a:pt x="180" y="63"/>
                </a:lnTo>
                <a:lnTo>
                  <a:pt x="191" y="59"/>
                </a:lnTo>
                <a:lnTo>
                  <a:pt x="195" y="56"/>
                </a:lnTo>
                <a:lnTo>
                  <a:pt x="198" y="54"/>
                </a:lnTo>
                <a:lnTo>
                  <a:pt x="199" y="54"/>
                </a:lnTo>
                <a:lnTo>
                  <a:pt x="200" y="53"/>
                </a:lnTo>
                <a:lnTo>
                  <a:pt x="205" y="53"/>
                </a:lnTo>
                <a:lnTo>
                  <a:pt x="216" y="53"/>
                </a:lnTo>
                <a:lnTo>
                  <a:pt x="235" y="61"/>
                </a:lnTo>
                <a:lnTo>
                  <a:pt x="234" y="66"/>
                </a:lnTo>
                <a:lnTo>
                  <a:pt x="239" y="66"/>
                </a:lnTo>
                <a:lnTo>
                  <a:pt x="244" y="69"/>
                </a:lnTo>
                <a:lnTo>
                  <a:pt x="244" y="74"/>
                </a:lnTo>
                <a:lnTo>
                  <a:pt x="248" y="78"/>
                </a:lnTo>
                <a:lnTo>
                  <a:pt x="253" y="79"/>
                </a:lnTo>
                <a:lnTo>
                  <a:pt x="254" y="73"/>
                </a:lnTo>
                <a:lnTo>
                  <a:pt x="262" y="72"/>
                </a:lnTo>
                <a:lnTo>
                  <a:pt x="267" y="73"/>
                </a:lnTo>
                <a:lnTo>
                  <a:pt x="268" y="78"/>
                </a:lnTo>
                <a:lnTo>
                  <a:pt x="283" y="83"/>
                </a:lnTo>
                <a:lnTo>
                  <a:pt x="283" y="87"/>
                </a:lnTo>
                <a:lnTo>
                  <a:pt x="292" y="92"/>
                </a:lnTo>
                <a:lnTo>
                  <a:pt x="298" y="93"/>
                </a:lnTo>
                <a:lnTo>
                  <a:pt x="308" y="88"/>
                </a:lnTo>
                <a:lnTo>
                  <a:pt x="313" y="83"/>
                </a:lnTo>
                <a:lnTo>
                  <a:pt x="323" y="77"/>
                </a:lnTo>
                <a:lnTo>
                  <a:pt x="328" y="77"/>
                </a:lnTo>
                <a:lnTo>
                  <a:pt x="327" y="79"/>
                </a:lnTo>
                <a:lnTo>
                  <a:pt x="331" y="82"/>
                </a:lnTo>
                <a:lnTo>
                  <a:pt x="332" y="86"/>
                </a:lnTo>
                <a:lnTo>
                  <a:pt x="336" y="86"/>
                </a:lnTo>
                <a:lnTo>
                  <a:pt x="342" y="84"/>
                </a:lnTo>
                <a:lnTo>
                  <a:pt x="351" y="86"/>
                </a:lnTo>
                <a:lnTo>
                  <a:pt x="356" y="83"/>
                </a:lnTo>
                <a:lnTo>
                  <a:pt x="366" y="83"/>
                </a:lnTo>
                <a:lnTo>
                  <a:pt x="371" y="87"/>
                </a:lnTo>
                <a:lnTo>
                  <a:pt x="371" y="89"/>
                </a:lnTo>
                <a:lnTo>
                  <a:pt x="376" y="91"/>
                </a:lnTo>
                <a:lnTo>
                  <a:pt x="381" y="89"/>
                </a:lnTo>
                <a:lnTo>
                  <a:pt x="394" y="89"/>
                </a:lnTo>
                <a:lnTo>
                  <a:pt x="389" y="92"/>
                </a:lnTo>
                <a:lnTo>
                  <a:pt x="384" y="97"/>
                </a:lnTo>
                <a:lnTo>
                  <a:pt x="379" y="100"/>
                </a:lnTo>
                <a:lnTo>
                  <a:pt x="364" y="108"/>
                </a:lnTo>
                <a:lnTo>
                  <a:pt x="359" y="110"/>
                </a:lnTo>
                <a:lnTo>
                  <a:pt x="348" y="113"/>
                </a:lnTo>
                <a:lnTo>
                  <a:pt x="333" y="122"/>
                </a:lnTo>
                <a:lnTo>
                  <a:pt x="316" y="141"/>
                </a:lnTo>
                <a:lnTo>
                  <a:pt x="311" y="149"/>
                </a:lnTo>
                <a:lnTo>
                  <a:pt x="298" y="162"/>
                </a:lnTo>
                <a:lnTo>
                  <a:pt x="292" y="167"/>
                </a:lnTo>
                <a:lnTo>
                  <a:pt x="289" y="171"/>
                </a:lnTo>
                <a:lnTo>
                  <a:pt x="284" y="175"/>
                </a:lnTo>
                <a:lnTo>
                  <a:pt x="270" y="186"/>
                </a:lnTo>
                <a:lnTo>
                  <a:pt x="268" y="190"/>
                </a:lnTo>
                <a:lnTo>
                  <a:pt x="267" y="193"/>
                </a:lnTo>
                <a:lnTo>
                  <a:pt x="265" y="194"/>
                </a:lnTo>
                <a:lnTo>
                  <a:pt x="263" y="199"/>
                </a:lnTo>
                <a:lnTo>
                  <a:pt x="259" y="199"/>
                </a:lnTo>
                <a:lnTo>
                  <a:pt x="260" y="238"/>
                </a:lnTo>
                <a:lnTo>
                  <a:pt x="260" y="243"/>
                </a:lnTo>
                <a:lnTo>
                  <a:pt x="258" y="248"/>
                </a:lnTo>
                <a:lnTo>
                  <a:pt x="248" y="253"/>
                </a:lnTo>
                <a:lnTo>
                  <a:pt x="238" y="259"/>
                </a:lnTo>
                <a:lnTo>
                  <a:pt x="237" y="264"/>
                </a:lnTo>
                <a:lnTo>
                  <a:pt x="234" y="269"/>
                </a:lnTo>
                <a:lnTo>
                  <a:pt x="230" y="273"/>
                </a:lnTo>
                <a:lnTo>
                  <a:pt x="230" y="278"/>
                </a:lnTo>
                <a:lnTo>
                  <a:pt x="234" y="283"/>
                </a:lnTo>
                <a:lnTo>
                  <a:pt x="239" y="284"/>
                </a:lnTo>
                <a:lnTo>
                  <a:pt x="244" y="295"/>
                </a:lnTo>
                <a:lnTo>
                  <a:pt x="239" y="307"/>
                </a:lnTo>
                <a:lnTo>
                  <a:pt x="240" y="316"/>
                </a:lnTo>
                <a:lnTo>
                  <a:pt x="238" y="321"/>
                </a:lnTo>
                <a:lnTo>
                  <a:pt x="240" y="331"/>
                </a:lnTo>
                <a:lnTo>
                  <a:pt x="240" y="340"/>
                </a:lnTo>
                <a:lnTo>
                  <a:pt x="238" y="345"/>
                </a:lnTo>
                <a:lnTo>
                  <a:pt x="245" y="351"/>
                </a:lnTo>
                <a:lnTo>
                  <a:pt x="250" y="355"/>
                </a:lnTo>
                <a:lnTo>
                  <a:pt x="255" y="357"/>
                </a:lnTo>
                <a:lnTo>
                  <a:pt x="264" y="359"/>
                </a:lnTo>
                <a:lnTo>
                  <a:pt x="267" y="365"/>
                </a:lnTo>
                <a:lnTo>
                  <a:pt x="272" y="367"/>
                </a:lnTo>
                <a:lnTo>
                  <a:pt x="278" y="370"/>
                </a:lnTo>
                <a:lnTo>
                  <a:pt x="286" y="374"/>
                </a:lnTo>
                <a:lnTo>
                  <a:pt x="292" y="385"/>
                </a:lnTo>
                <a:lnTo>
                  <a:pt x="302" y="393"/>
                </a:lnTo>
                <a:lnTo>
                  <a:pt x="307" y="395"/>
                </a:lnTo>
                <a:lnTo>
                  <a:pt x="311" y="396"/>
                </a:lnTo>
                <a:lnTo>
                  <a:pt x="316" y="400"/>
                </a:lnTo>
                <a:lnTo>
                  <a:pt x="321" y="405"/>
                </a:lnTo>
                <a:lnTo>
                  <a:pt x="325" y="410"/>
                </a:lnTo>
                <a:lnTo>
                  <a:pt x="327" y="424"/>
                </a:lnTo>
                <a:lnTo>
                  <a:pt x="328" y="429"/>
                </a:lnTo>
                <a:lnTo>
                  <a:pt x="327" y="430"/>
                </a:lnTo>
                <a:lnTo>
                  <a:pt x="330" y="437"/>
                </a:lnTo>
                <a:lnTo>
                  <a:pt x="272" y="439"/>
                </a:lnTo>
                <a:lnTo>
                  <a:pt x="194" y="443"/>
                </a:lnTo>
                <a:lnTo>
                  <a:pt x="99" y="445"/>
                </a:lnTo>
                <a:lnTo>
                  <a:pt x="43" y="445"/>
                </a:lnTo>
                <a:lnTo>
                  <a:pt x="42" y="308"/>
                </a:lnTo>
                <a:lnTo>
                  <a:pt x="38" y="303"/>
                </a:lnTo>
                <a:lnTo>
                  <a:pt x="33" y="301"/>
                </a:lnTo>
                <a:lnTo>
                  <a:pt x="29" y="301"/>
                </a:lnTo>
                <a:lnTo>
                  <a:pt x="23" y="291"/>
                </a:lnTo>
                <a:lnTo>
                  <a:pt x="19" y="286"/>
                </a:lnTo>
                <a:lnTo>
                  <a:pt x="20" y="282"/>
                </a:lnTo>
                <a:lnTo>
                  <a:pt x="25" y="278"/>
                </a:lnTo>
                <a:lnTo>
                  <a:pt x="30" y="274"/>
                </a:lnTo>
                <a:lnTo>
                  <a:pt x="33" y="269"/>
                </a:lnTo>
                <a:lnTo>
                  <a:pt x="35" y="259"/>
                </a:lnTo>
                <a:lnTo>
                  <a:pt x="35" y="254"/>
                </a:lnTo>
                <a:lnTo>
                  <a:pt x="35" y="250"/>
                </a:lnTo>
                <a:lnTo>
                  <a:pt x="34" y="240"/>
                </a:lnTo>
                <a:lnTo>
                  <a:pt x="34" y="235"/>
                </a:lnTo>
                <a:lnTo>
                  <a:pt x="33" y="230"/>
                </a:lnTo>
                <a:lnTo>
                  <a:pt x="28" y="223"/>
                </a:lnTo>
                <a:lnTo>
                  <a:pt x="25" y="218"/>
                </a:lnTo>
                <a:lnTo>
                  <a:pt x="26" y="213"/>
                </a:lnTo>
                <a:lnTo>
                  <a:pt x="24" y="208"/>
                </a:lnTo>
                <a:lnTo>
                  <a:pt x="23" y="190"/>
                </a:lnTo>
                <a:lnTo>
                  <a:pt x="24" y="185"/>
                </a:lnTo>
                <a:lnTo>
                  <a:pt x="21" y="180"/>
                </a:lnTo>
                <a:lnTo>
                  <a:pt x="21" y="173"/>
                </a:lnTo>
                <a:lnTo>
                  <a:pt x="20" y="162"/>
                </a:lnTo>
                <a:lnTo>
                  <a:pt x="20" y="152"/>
                </a:lnTo>
                <a:lnTo>
                  <a:pt x="19" y="147"/>
                </a:lnTo>
                <a:lnTo>
                  <a:pt x="20" y="144"/>
                </a:lnTo>
                <a:lnTo>
                  <a:pt x="20" y="139"/>
                </a:lnTo>
                <a:lnTo>
                  <a:pt x="18" y="127"/>
                </a:lnTo>
                <a:lnTo>
                  <a:pt x="11" y="113"/>
                </a:lnTo>
                <a:lnTo>
                  <a:pt x="11" y="111"/>
                </a:lnTo>
                <a:lnTo>
                  <a:pt x="6" y="95"/>
                </a:lnTo>
                <a:lnTo>
                  <a:pt x="5" y="89"/>
                </a:lnTo>
                <a:lnTo>
                  <a:pt x="6" y="79"/>
                </a:lnTo>
                <a:lnTo>
                  <a:pt x="5" y="77"/>
                </a:lnTo>
                <a:lnTo>
                  <a:pt x="6" y="73"/>
                </a:lnTo>
                <a:lnTo>
                  <a:pt x="4" y="63"/>
                </a:lnTo>
                <a:lnTo>
                  <a:pt x="8" y="54"/>
                </a:lnTo>
                <a:lnTo>
                  <a:pt x="5" y="49"/>
                </a:lnTo>
                <a:lnTo>
                  <a:pt x="3" y="35"/>
                </a:lnTo>
                <a:lnTo>
                  <a:pt x="0" y="32"/>
                </a:lnTo>
                <a:lnTo>
                  <a:pt x="0" y="32"/>
                </a:lnTo>
                <a:lnTo>
                  <a:pt x="1" y="29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123"/>
          <p:cNvSpPr>
            <a:spLocks/>
          </p:cNvSpPr>
          <p:nvPr/>
        </p:nvSpPr>
        <p:spPr bwMode="auto">
          <a:xfrm>
            <a:off x="5031374" y="2545940"/>
            <a:ext cx="650213" cy="422203"/>
          </a:xfrm>
          <a:custGeom>
            <a:avLst/>
            <a:gdLst/>
            <a:ahLst/>
            <a:cxnLst>
              <a:cxn ang="0">
                <a:pos x="6" y="74"/>
              </a:cxn>
              <a:cxn ang="0">
                <a:pos x="0" y="64"/>
              </a:cxn>
              <a:cxn ang="0">
                <a:pos x="4" y="59"/>
              </a:cxn>
              <a:cxn ang="0">
                <a:pos x="6" y="44"/>
              </a:cxn>
              <a:cxn ang="0">
                <a:pos x="9" y="35"/>
              </a:cxn>
              <a:cxn ang="0">
                <a:pos x="2" y="25"/>
              </a:cxn>
              <a:cxn ang="0">
                <a:pos x="5" y="19"/>
              </a:cxn>
              <a:cxn ang="0">
                <a:pos x="1" y="8"/>
              </a:cxn>
              <a:cxn ang="0">
                <a:pos x="66" y="8"/>
              </a:cxn>
              <a:cxn ang="0">
                <a:pos x="239" y="2"/>
              </a:cxn>
              <a:cxn ang="0">
                <a:pos x="297" y="3"/>
              </a:cxn>
              <a:cxn ang="0">
                <a:pos x="299" y="10"/>
              </a:cxn>
              <a:cxn ang="0">
                <a:pos x="305" y="16"/>
              </a:cxn>
              <a:cxn ang="0">
                <a:pos x="303" y="34"/>
              </a:cxn>
              <a:cxn ang="0">
                <a:pos x="307" y="46"/>
              </a:cxn>
              <a:cxn ang="0">
                <a:pos x="310" y="58"/>
              </a:cxn>
              <a:cxn ang="0">
                <a:pos x="329" y="63"/>
              </a:cxn>
              <a:cxn ang="0">
                <a:pos x="333" y="73"/>
              </a:cxn>
              <a:cxn ang="0">
                <a:pos x="347" y="85"/>
              </a:cxn>
              <a:cxn ang="0">
                <a:pos x="352" y="95"/>
              </a:cxn>
              <a:cxn ang="0">
                <a:pos x="362" y="102"/>
              </a:cxn>
              <a:cxn ang="0">
                <a:pos x="362" y="122"/>
              </a:cxn>
              <a:cxn ang="0">
                <a:pos x="354" y="142"/>
              </a:cxn>
              <a:cxn ang="0">
                <a:pos x="341" y="149"/>
              </a:cxn>
              <a:cxn ang="0">
                <a:pos x="317" y="157"/>
              </a:cxn>
              <a:cxn ang="0">
                <a:pos x="314" y="172"/>
              </a:cxn>
              <a:cxn ang="0">
                <a:pos x="323" y="192"/>
              </a:cxn>
              <a:cxn ang="0">
                <a:pos x="315" y="205"/>
              </a:cxn>
              <a:cxn ang="0">
                <a:pos x="314" y="214"/>
              </a:cxn>
              <a:cxn ang="0">
                <a:pos x="299" y="225"/>
              </a:cxn>
              <a:cxn ang="0">
                <a:pos x="302" y="235"/>
              </a:cxn>
              <a:cxn ang="0">
                <a:pos x="297" y="237"/>
              </a:cxn>
              <a:cxn ang="0">
                <a:pos x="283" y="225"/>
              </a:cxn>
              <a:cxn ang="0">
                <a:pos x="243" y="224"/>
              </a:cxn>
              <a:cxn ang="0">
                <a:pos x="114" y="230"/>
              </a:cxn>
              <a:cxn ang="0">
                <a:pos x="49" y="225"/>
              </a:cxn>
              <a:cxn ang="0">
                <a:pos x="46" y="207"/>
              </a:cxn>
              <a:cxn ang="0">
                <a:pos x="44" y="191"/>
              </a:cxn>
              <a:cxn ang="0">
                <a:pos x="41" y="181"/>
              </a:cxn>
              <a:cxn ang="0">
                <a:pos x="39" y="170"/>
              </a:cxn>
              <a:cxn ang="0">
                <a:pos x="35" y="162"/>
              </a:cxn>
              <a:cxn ang="0">
                <a:pos x="31" y="157"/>
              </a:cxn>
              <a:cxn ang="0">
                <a:pos x="30" y="151"/>
              </a:cxn>
              <a:cxn ang="0">
                <a:pos x="31" y="141"/>
              </a:cxn>
              <a:cxn ang="0">
                <a:pos x="27" y="132"/>
              </a:cxn>
              <a:cxn ang="0">
                <a:pos x="20" y="118"/>
              </a:cxn>
              <a:cxn ang="0">
                <a:pos x="16" y="108"/>
              </a:cxn>
              <a:cxn ang="0">
                <a:pos x="15" y="99"/>
              </a:cxn>
              <a:cxn ang="0">
                <a:pos x="14" y="90"/>
              </a:cxn>
              <a:cxn ang="0">
                <a:pos x="7" y="84"/>
              </a:cxn>
            </a:cxnLst>
            <a:rect l="0" t="0" r="r" b="b"/>
            <a:pathLst>
              <a:path w="365" h="237">
                <a:moveTo>
                  <a:pt x="7" y="84"/>
                </a:moveTo>
                <a:lnTo>
                  <a:pt x="6" y="74"/>
                </a:lnTo>
                <a:lnTo>
                  <a:pt x="1" y="69"/>
                </a:lnTo>
                <a:lnTo>
                  <a:pt x="0" y="64"/>
                </a:lnTo>
                <a:lnTo>
                  <a:pt x="2" y="60"/>
                </a:lnTo>
                <a:lnTo>
                  <a:pt x="4" y="59"/>
                </a:lnTo>
                <a:lnTo>
                  <a:pt x="6" y="49"/>
                </a:lnTo>
                <a:lnTo>
                  <a:pt x="6" y="44"/>
                </a:lnTo>
                <a:lnTo>
                  <a:pt x="9" y="40"/>
                </a:lnTo>
                <a:lnTo>
                  <a:pt x="9" y="35"/>
                </a:lnTo>
                <a:lnTo>
                  <a:pt x="4" y="30"/>
                </a:lnTo>
                <a:lnTo>
                  <a:pt x="2" y="25"/>
                </a:lnTo>
                <a:lnTo>
                  <a:pt x="5" y="24"/>
                </a:lnTo>
                <a:lnTo>
                  <a:pt x="5" y="19"/>
                </a:lnTo>
                <a:lnTo>
                  <a:pt x="2" y="14"/>
                </a:lnTo>
                <a:lnTo>
                  <a:pt x="1" y="8"/>
                </a:lnTo>
                <a:lnTo>
                  <a:pt x="10" y="8"/>
                </a:lnTo>
                <a:lnTo>
                  <a:pt x="66" y="8"/>
                </a:lnTo>
                <a:lnTo>
                  <a:pt x="161" y="6"/>
                </a:lnTo>
                <a:lnTo>
                  <a:pt x="239" y="2"/>
                </a:lnTo>
                <a:lnTo>
                  <a:pt x="297" y="0"/>
                </a:lnTo>
                <a:lnTo>
                  <a:pt x="297" y="3"/>
                </a:lnTo>
                <a:lnTo>
                  <a:pt x="298" y="5"/>
                </a:lnTo>
                <a:lnTo>
                  <a:pt x="299" y="10"/>
                </a:lnTo>
                <a:lnTo>
                  <a:pt x="303" y="11"/>
                </a:lnTo>
                <a:lnTo>
                  <a:pt x="305" y="16"/>
                </a:lnTo>
                <a:lnTo>
                  <a:pt x="300" y="26"/>
                </a:lnTo>
                <a:lnTo>
                  <a:pt x="303" y="34"/>
                </a:lnTo>
                <a:lnTo>
                  <a:pt x="303" y="41"/>
                </a:lnTo>
                <a:lnTo>
                  <a:pt x="307" y="46"/>
                </a:lnTo>
                <a:lnTo>
                  <a:pt x="308" y="53"/>
                </a:lnTo>
                <a:lnTo>
                  <a:pt x="310" y="58"/>
                </a:lnTo>
                <a:lnTo>
                  <a:pt x="315" y="60"/>
                </a:lnTo>
                <a:lnTo>
                  <a:pt x="329" y="63"/>
                </a:lnTo>
                <a:lnTo>
                  <a:pt x="333" y="73"/>
                </a:lnTo>
                <a:lnTo>
                  <a:pt x="333" y="73"/>
                </a:lnTo>
                <a:lnTo>
                  <a:pt x="337" y="78"/>
                </a:lnTo>
                <a:lnTo>
                  <a:pt x="347" y="85"/>
                </a:lnTo>
                <a:lnTo>
                  <a:pt x="347" y="92"/>
                </a:lnTo>
                <a:lnTo>
                  <a:pt x="352" y="95"/>
                </a:lnTo>
                <a:lnTo>
                  <a:pt x="357" y="98"/>
                </a:lnTo>
                <a:lnTo>
                  <a:pt x="362" y="102"/>
                </a:lnTo>
                <a:lnTo>
                  <a:pt x="365" y="108"/>
                </a:lnTo>
                <a:lnTo>
                  <a:pt x="362" y="122"/>
                </a:lnTo>
                <a:lnTo>
                  <a:pt x="356" y="132"/>
                </a:lnTo>
                <a:lnTo>
                  <a:pt x="354" y="142"/>
                </a:lnTo>
                <a:lnTo>
                  <a:pt x="349" y="146"/>
                </a:lnTo>
                <a:lnTo>
                  <a:pt x="341" y="149"/>
                </a:lnTo>
                <a:lnTo>
                  <a:pt x="336" y="153"/>
                </a:lnTo>
                <a:lnTo>
                  <a:pt x="317" y="157"/>
                </a:lnTo>
                <a:lnTo>
                  <a:pt x="315" y="162"/>
                </a:lnTo>
                <a:lnTo>
                  <a:pt x="314" y="172"/>
                </a:lnTo>
                <a:lnTo>
                  <a:pt x="323" y="181"/>
                </a:lnTo>
                <a:lnTo>
                  <a:pt x="323" y="192"/>
                </a:lnTo>
                <a:lnTo>
                  <a:pt x="317" y="201"/>
                </a:lnTo>
                <a:lnTo>
                  <a:pt x="315" y="205"/>
                </a:lnTo>
                <a:lnTo>
                  <a:pt x="315" y="210"/>
                </a:lnTo>
                <a:lnTo>
                  <a:pt x="314" y="214"/>
                </a:lnTo>
                <a:lnTo>
                  <a:pt x="303" y="220"/>
                </a:lnTo>
                <a:lnTo>
                  <a:pt x="299" y="225"/>
                </a:lnTo>
                <a:lnTo>
                  <a:pt x="302" y="230"/>
                </a:lnTo>
                <a:lnTo>
                  <a:pt x="302" y="235"/>
                </a:lnTo>
                <a:lnTo>
                  <a:pt x="298" y="237"/>
                </a:lnTo>
                <a:lnTo>
                  <a:pt x="297" y="237"/>
                </a:lnTo>
                <a:lnTo>
                  <a:pt x="293" y="232"/>
                </a:lnTo>
                <a:lnTo>
                  <a:pt x="283" y="225"/>
                </a:lnTo>
                <a:lnTo>
                  <a:pt x="280" y="220"/>
                </a:lnTo>
                <a:lnTo>
                  <a:pt x="243" y="224"/>
                </a:lnTo>
                <a:lnTo>
                  <a:pt x="154" y="229"/>
                </a:lnTo>
                <a:lnTo>
                  <a:pt x="114" y="230"/>
                </a:lnTo>
                <a:lnTo>
                  <a:pt x="50" y="230"/>
                </a:lnTo>
                <a:lnTo>
                  <a:pt x="49" y="225"/>
                </a:lnTo>
                <a:lnTo>
                  <a:pt x="44" y="221"/>
                </a:lnTo>
                <a:lnTo>
                  <a:pt x="46" y="207"/>
                </a:lnTo>
                <a:lnTo>
                  <a:pt x="44" y="197"/>
                </a:lnTo>
                <a:lnTo>
                  <a:pt x="44" y="191"/>
                </a:lnTo>
                <a:lnTo>
                  <a:pt x="44" y="186"/>
                </a:lnTo>
                <a:lnTo>
                  <a:pt x="41" y="181"/>
                </a:lnTo>
                <a:lnTo>
                  <a:pt x="42" y="175"/>
                </a:lnTo>
                <a:lnTo>
                  <a:pt x="39" y="170"/>
                </a:lnTo>
                <a:lnTo>
                  <a:pt x="40" y="164"/>
                </a:lnTo>
                <a:lnTo>
                  <a:pt x="35" y="162"/>
                </a:lnTo>
                <a:lnTo>
                  <a:pt x="35" y="157"/>
                </a:lnTo>
                <a:lnTo>
                  <a:pt x="31" y="157"/>
                </a:lnTo>
                <a:lnTo>
                  <a:pt x="31" y="156"/>
                </a:lnTo>
                <a:lnTo>
                  <a:pt x="30" y="151"/>
                </a:lnTo>
                <a:lnTo>
                  <a:pt x="30" y="146"/>
                </a:lnTo>
                <a:lnTo>
                  <a:pt x="31" y="141"/>
                </a:lnTo>
                <a:lnTo>
                  <a:pt x="30" y="137"/>
                </a:lnTo>
                <a:lnTo>
                  <a:pt x="27" y="132"/>
                </a:lnTo>
                <a:lnTo>
                  <a:pt x="27" y="127"/>
                </a:lnTo>
                <a:lnTo>
                  <a:pt x="20" y="118"/>
                </a:lnTo>
                <a:lnTo>
                  <a:pt x="20" y="113"/>
                </a:lnTo>
                <a:lnTo>
                  <a:pt x="16" y="108"/>
                </a:lnTo>
                <a:lnTo>
                  <a:pt x="16" y="104"/>
                </a:lnTo>
                <a:lnTo>
                  <a:pt x="15" y="99"/>
                </a:lnTo>
                <a:lnTo>
                  <a:pt x="12" y="94"/>
                </a:lnTo>
                <a:lnTo>
                  <a:pt x="14" y="90"/>
                </a:lnTo>
                <a:lnTo>
                  <a:pt x="12" y="85"/>
                </a:lnTo>
                <a:lnTo>
                  <a:pt x="7" y="8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24"/>
          <p:cNvSpPr>
            <a:spLocks/>
          </p:cNvSpPr>
          <p:nvPr/>
        </p:nvSpPr>
        <p:spPr bwMode="auto">
          <a:xfrm>
            <a:off x="5031374" y="2545940"/>
            <a:ext cx="650213" cy="422203"/>
          </a:xfrm>
          <a:custGeom>
            <a:avLst/>
            <a:gdLst/>
            <a:ahLst/>
            <a:cxnLst>
              <a:cxn ang="0">
                <a:pos x="6" y="74"/>
              </a:cxn>
              <a:cxn ang="0">
                <a:pos x="0" y="64"/>
              </a:cxn>
              <a:cxn ang="0">
                <a:pos x="4" y="59"/>
              </a:cxn>
              <a:cxn ang="0">
                <a:pos x="6" y="44"/>
              </a:cxn>
              <a:cxn ang="0">
                <a:pos x="9" y="35"/>
              </a:cxn>
              <a:cxn ang="0">
                <a:pos x="2" y="25"/>
              </a:cxn>
              <a:cxn ang="0">
                <a:pos x="5" y="19"/>
              </a:cxn>
              <a:cxn ang="0">
                <a:pos x="1" y="8"/>
              </a:cxn>
              <a:cxn ang="0">
                <a:pos x="66" y="8"/>
              </a:cxn>
              <a:cxn ang="0">
                <a:pos x="239" y="2"/>
              </a:cxn>
              <a:cxn ang="0">
                <a:pos x="297" y="3"/>
              </a:cxn>
              <a:cxn ang="0">
                <a:pos x="299" y="10"/>
              </a:cxn>
              <a:cxn ang="0">
                <a:pos x="305" y="16"/>
              </a:cxn>
              <a:cxn ang="0">
                <a:pos x="303" y="34"/>
              </a:cxn>
              <a:cxn ang="0">
                <a:pos x="307" y="46"/>
              </a:cxn>
              <a:cxn ang="0">
                <a:pos x="310" y="58"/>
              </a:cxn>
              <a:cxn ang="0">
                <a:pos x="329" y="63"/>
              </a:cxn>
              <a:cxn ang="0">
                <a:pos x="333" y="73"/>
              </a:cxn>
              <a:cxn ang="0">
                <a:pos x="347" y="85"/>
              </a:cxn>
              <a:cxn ang="0">
                <a:pos x="352" y="95"/>
              </a:cxn>
              <a:cxn ang="0">
                <a:pos x="362" y="102"/>
              </a:cxn>
              <a:cxn ang="0">
                <a:pos x="362" y="122"/>
              </a:cxn>
              <a:cxn ang="0">
                <a:pos x="354" y="142"/>
              </a:cxn>
              <a:cxn ang="0">
                <a:pos x="341" y="149"/>
              </a:cxn>
              <a:cxn ang="0">
                <a:pos x="317" y="157"/>
              </a:cxn>
              <a:cxn ang="0">
                <a:pos x="314" y="172"/>
              </a:cxn>
              <a:cxn ang="0">
                <a:pos x="323" y="192"/>
              </a:cxn>
              <a:cxn ang="0">
                <a:pos x="315" y="205"/>
              </a:cxn>
              <a:cxn ang="0">
                <a:pos x="314" y="214"/>
              </a:cxn>
              <a:cxn ang="0">
                <a:pos x="299" y="225"/>
              </a:cxn>
              <a:cxn ang="0">
                <a:pos x="302" y="235"/>
              </a:cxn>
              <a:cxn ang="0">
                <a:pos x="297" y="237"/>
              </a:cxn>
              <a:cxn ang="0">
                <a:pos x="283" y="225"/>
              </a:cxn>
              <a:cxn ang="0">
                <a:pos x="243" y="224"/>
              </a:cxn>
              <a:cxn ang="0">
                <a:pos x="114" y="230"/>
              </a:cxn>
              <a:cxn ang="0">
                <a:pos x="49" y="225"/>
              </a:cxn>
              <a:cxn ang="0">
                <a:pos x="46" y="207"/>
              </a:cxn>
              <a:cxn ang="0">
                <a:pos x="44" y="191"/>
              </a:cxn>
              <a:cxn ang="0">
                <a:pos x="41" y="181"/>
              </a:cxn>
              <a:cxn ang="0">
                <a:pos x="39" y="170"/>
              </a:cxn>
              <a:cxn ang="0">
                <a:pos x="35" y="162"/>
              </a:cxn>
              <a:cxn ang="0">
                <a:pos x="31" y="157"/>
              </a:cxn>
              <a:cxn ang="0">
                <a:pos x="30" y="151"/>
              </a:cxn>
              <a:cxn ang="0">
                <a:pos x="31" y="141"/>
              </a:cxn>
              <a:cxn ang="0">
                <a:pos x="27" y="132"/>
              </a:cxn>
              <a:cxn ang="0">
                <a:pos x="20" y="118"/>
              </a:cxn>
              <a:cxn ang="0">
                <a:pos x="16" y="108"/>
              </a:cxn>
              <a:cxn ang="0">
                <a:pos x="15" y="99"/>
              </a:cxn>
              <a:cxn ang="0">
                <a:pos x="14" y="90"/>
              </a:cxn>
              <a:cxn ang="0">
                <a:pos x="7" y="84"/>
              </a:cxn>
            </a:cxnLst>
            <a:rect l="0" t="0" r="r" b="b"/>
            <a:pathLst>
              <a:path w="365" h="237">
                <a:moveTo>
                  <a:pt x="7" y="84"/>
                </a:moveTo>
                <a:lnTo>
                  <a:pt x="6" y="74"/>
                </a:lnTo>
                <a:lnTo>
                  <a:pt x="1" y="69"/>
                </a:lnTo>
                <a:lnTo>
                  <a:pt x="0" y="64"/>
                </a:lnTo>
                <a:lnTo>
                  <a:pt x="2" y="60"/>
                </a:lnTo>
                <a:lnTo>
                  <a:pt x="4" y="59"/>
                </a:lnTo>
                <a:lnTo>
                  <a:pt x="6" y="49"/>
                </a:lnTo>
                <a:lnTo>
                  <a:pt x="6" y="44"/>
                </a:lnTo>
                <a:lnTo>
                  <a:pt x="9" y="40"/>
                </a:lnTo>
                <a:lnTo>
                  <a:pt x="9" y="35"/>
                </a:lnTo>
                <a:lnTo>
                  <a:pt x="4" y="30"/>
                </a:lnTo>
                <a:lnTo>
                  <a:pt x="2" y="25"/>
                </a:lnTo>
                <a:lnTo>
                  <a:pt x="5" y="24"/>
                </a:lnTo>
                <a:lnTo>
                  <a:pt x="5" y="19"/>
                </a:lnTo>
                <a:lnTo>
                  <a:pt x="2" y="14"/>
                </a:lnTo>
                <a:lnTo>
                  <a:pt x="1" y="8"/>
                </a:lnTo>
                <a:lnTo>
                  <a:pt x="10" y="8"/>
                </a:lnTo>
                <a:lnTo>
                  <a:pt x="66" y="8"/>
                </a:lnTo>
                <a:lnTo>
                  <a:pt x="161" y="6"/>
                </a:lnTo>
                <a:lnTo>
                  <a:pt x="239" y="2"/>
                </a:lnTo>
                <a:lnTo>
                  <a:pt x="297" y="0"/>
                </a:lnTo>
                <a:lnTo>
                  <a:pt x="297" y="3"/>
                </a:lnTo>
                <a:lnTo>
                  <a:pt x="298" y="5"/>
                </a:lnTo>
                <a:lnTo>
                  <a:pt x="299" y="10"/>
                </a:lnTo>
                <a:lnTo>
                  <a:pt x="303" y="11"/>
                </a:lnTo>
                <a:lnTo>
                  <a:pt x="305" y="16"/>
                </a:lnTo>
                <a:lnTo>
                  <a:pt x="300" y="26"/>
                </a:lnTo>
                <a:lnTo>
                  <a:pt x="303" y="34"/>
                </a:lnTo>
                <a:lnTo>
                  <a:pt x="303" y="41"/>
                </a:lnTo>
                <a:lnTo>
                  <a:pt x="307" y="46"/>
                </a:lnTo>
                <a:lnTo>
                  <a:pt x="308" y="53"/>
                </a:lnTo>
                <a:lnTo>
                  <a:pt x="310" y="58"/>
                </a:lnTo>
                <a:lnTo>
                  <a:pt x="315" y="60"/>
                </a:lnTo>
                <a:lnTo>
                  <a:pt x="329" y="63"/>
                </a:lnTo>
                <a:lnTo>
                  <a:pt x="333" y="73"/>
                </a:lnTo>
                <a:lnTo>
                  <a:pt x="333" y="73"/>
                </a:lnTo>
                <a:lnTo>
                  <a:pt x="337" y="78"/>
                </a:lnTo>
                <a:lnTo>
                  <a:pt x="347" y="85"/>
                </a:lnTo>
                <a:lnTo>
                  <a:pt x="347" y="92"/>
                </a:lnTo>
                <a:lnTo>
                  <a:pt x="352" y="95"/>
                </a:lnTo>
                <a:lnTo>
                  <a:pt x="357" y="98"/>
                </a:lnTo>
                <a:lnTo>
                  <a:pt x="362" y="102"/>
                </a:lnTo>
                <a:lnTo>
                  <a:pt x="365" y="108"/>
                </a:lnTo>
                <a:lnTo>
                  <a:pt x="362" y="122"/>
                </a:lnTo>
                <a:lnTo>
                  <a:pt x="356" y="132"/>
                </a:lnTo>
                <a:lnTo>
                  <a:pt x="354" y="142"/>
                </a:lnTo>
                <a:lnTo>
                  <a:pt x="349" y="146"/>
                </a:lnTo>
                <a:lnTo>
                  <a:pt x="341" y="149"/>
                </a:lnTo>
                <a:lnTo>
                  <a:pt x="336" y="153"/>
                </a:lnTo>
                <a:lnTo>
                  <a:pt x="317" y="157"/>
                </a:lnTo>
                <a:lnTo>
                  <a:pt x="315" y="162"/>
                </a:lnTo>
                <a:lnTo>
                  <a:pt x="314" y="172"/>
                </a:lnTo>
                <a:lnTo>
                  <a:pt x="323" y="181"/>
                </a:lnTo>
                <a:lnTo>
                  <a:pt x="323" y="192"/>
                </a:lnTo>
                <a:lnTo>
                  <a:pt x="317" y="201"/>
                </a:lnTo>
                <a:lnTo>
                  <a:pt x="315" y="205"/>
                </a:lnTo>
                <a:lnTo>
                  <a:pt x="315" y="210"/>
                </a:lnTo>
                <a:lnTo>
                  <a:pt x="314" y="214"/>
                </a:lnTo>
                <a:lnTo>
                  <a:pt x="303" y="220"/>
                </a:lnTo>
                <a:lnTo>
                  <a:pt x="299" y="225"/>
                </a:lnTo>
                <a:lnTo>
                  <a:pt x="302" y="230"/>
                </a:lnTo>
                <a:lnTo>
                  <a:pt x="302" y="235"/>
                </a:lnTo>
                <a:lnTo>
                  <a:pt x="298" y="237"/>
                </a:lnTo>
                <a:lnTo>
                  <a:pt x="297" y="237"/>
                </a:lnTo>
                <a:lnTo>
                  <a:pt x="293" y="232"/>
                </a:lnTo>
                <a:lnTo>
                  <a:pt x="283" y="225"/>
                </a:lnTo>
                <a:lnTo>
                  <a:pt x="280" y="220"/>
                </a:lnTo>
                <a:lnTo>
                  <a:pt x="243" y="224"/>
                </a:lnTo>
                <a:lnTo>
                  <a:pt x="154" y="229"/>
                </a:lnTo>
                <a:lnTo>
                  <a:pt x="114" y="230"/>
                </a:lnTo>
                <a:lnTo>
                  <a:pt x="50" y="230"/>
                </a:lnTo>
                <a:lnTo>
                  <a:pt x="49" y="225"/>
                </a:lnTo>
                <a:lnTo>
                  <a:pt x="44" y="221"/>
                </a:lnTo>
                <a:lnTo>
                  <a:pt x="46" y="207"/>
                </a:lnTo>
                <a:lnTo>
                  <a:pt x="44" y="197"/>
                </a:lnTo>
                <a:lnTo>
                  <a:pt x="44" y="191"/>
                </a:lnTo>
                <a:lnTo>
                  <a:pt x="44" y="186"/>
                </a:lnTo>
                <a:lnTo>
                  <a:pt x="41" y="181"/>
                </a:lnTo>
                <a:lnTo>
                  <a:pt x="42" y="175"/>
                </a:lnTo>
                <a:lnTo>
                  <a:pt x="39" y="170"/>
                </a:lnTo>
                <a:lnTo>
                  <a:pt x="40" y="164"/>
                </a:lnTo>
                <a:lnTo>
                  <a:pt x="35" y="162"/>
                </a:lnTo>
                <a:lnTo>
                  <a:pt x="35" y="157"/>
                </a:lnTo>
                <a:lnTo>
                  <a:pt x="31" y="157"/>
                </a:lnTo>
                <a:lnTo>
                  <a:pt x="31" y="156"/>
                </a:lnTo>
                <a:lnTo>
                  <a:pt x="30" y="151"/>
                </a:lnTo>
                <a:lnTo>
                  <a:pt x="30" y="146"/>
                </a:lnTo>
                <a:lnTo>
                  <a:pt x="31" y="141"/>
                </a:lnTo>
                <a:lnTo>
                  <a:pt x="30" y="137"/>
                </a:lnTo>
                <a:lnTo>
                  <a:pt x="27" y="132"/>
                </a:lnTo>
                <a:lnTo>
                  <a:pt x="27" y="127"/>
                </a:lnTo>
                <a:lnTo>
                  <a:pt x="20" y="118"/>
                </a:lnTo>
                <a:lnTo>
                  <a:pt x="20" y="113"/>
                </a:lnTo>
                <a:lnTo>
                  <a:pt x="16" y="108"/>
                </a:lnTo>
                <a:lnTo>
                  <a:pt x="16" y="104"/>
                </a:lnTo>
                <a:lnTo>
                  <a:pt x="15" y="99"/>
                </a:lnTo>
                <a:lnTo>
                  <a:pt x="12" y="94"/>
                </a:lnTo>
                <a:lnTo>
                  <a:pt x="14" y="90"/>
                </a:lnTo>
                <a:lnTo>
                  <a:pt x="12" y="85"/>
                </a:lnTo>
                <a:lnTo>
                  <a:pt x="7" y="84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125"/>
          <p:cNvSpPr>
            <a:spLocks/>
          </p:cNvSpPr>
          <p:nvPr/>
        </p:nvSpPr>
        <p:spPr bwMode="auto">
          <a:xfrm>
            <a:off x="5120443" y="2937857"/>
            <a:ext cx="719688" cy="623506"/>
          </a:xfrm>
          <a:custGeom>
            <a:avLst/>
            <a:gdLst/>
            <a:ahLst/>
            <a:cxnLst>
              <a:cxn ang="0">
                <a:pos x="64" y="10"/>
              </a:cxn>
              <a:cxn ang="0">
                <a:pos x="193" y="4"/>
              </a:cxn>
              <a:cxn ang="0">
                <a:pos x="233" y="5"/>
              </a:cxn>
              <a:cxn ang="0">
                <a:pos x="247" y="17"/>
              </a:cxn>
              <a:cxn ang="0">
                <a:pos x="247" y="22"/>
              </a:cxn>
              <a:cxn ang="0">
                <a:pos x="245" y="38"/>
              </a:cxn>
              <a:cxn ang="0">
                <a:pos x="249" y="49"/>
              </a:cxn>
              <a:cxn ang="0">
                <a:pos x="254" y="64"/>
              </a:cxn>
              <a:cxn ang="0">
                <a:pos x="263" y="74"/>
              </a:cxn>
              <a:cxn ang="0">
                <a:pos x="272" y="83"/>
              </a:cxn>
              <a:cxn ang="0">
                <a:pos x="287" y="94"/>
              </a:cxn>
              <a:cxn ang="0">
                <a:pos x="293" y="103"/>
              </a:cxn>
              <a:cxn ang="0">
                <a:pos x="303" y="129"/>
              </a:cxn>
              <a:cxn ang="0">
                <a:pos x="311" y="123"/>
              </a:cxn>
              <a:cxn ang="0">
                <a:pos x="318" y="124"/>
              </a:cxn>
              <a:cxn ang="0">
                <a:pos x="332" y="131"/>
              </a:cxn>
              <a:cxn ang="0">
                <a:pos x="328" y="139"/>
              </a:cxn>
              <a:cxn ang="0">
                <a:pos x="326" y="155"/>
              </a:cxn>
              <a:cxn ang="0">
                <a:pos x="321" y="168"/>
              </a:cxn>
              <a:cxn ang="0">
                <a:pos x="321" y="177"/>
              </a:cxn>
              <a:cxn ang="0">
                <a:pos x="345" y="197"/>
              </a:cxn>
              <a:cxn ang="0">
                <a:pos x="349" y="204"/>
              </a:cxn>
              <a:cxn ang="0">
                <a:pos x="361" y="206"/>
              </a:cxn>
              <a:cxn ang="0">
                <a:pos x="369" y="215"/>
              </a:cxn>
              <a:cxn ang="0">
                <a:pos x="375" y="228"/>
              </a:cxn>
              <a:cxn ang="0">
                <a:pos x="380" y="243"/>
              </a:cxn>
              <a:cxn ang="0">
                <a:pos x="382" y="256"/>
              </a:cxn>
              <a:cxn ang="0">
                <a:pos x="395" y="264"/>
              </a:cxn>
              <a:cxn ang="0">
                <a:pos x="403" y="273"/>
              </a:cxn>
              <a:cxn ang="0">
                <a:pos x="404" y="284"/>
              </a:cxn>
              <a:cxn ang="0">
                <a:pos x="401" y="293"/>
              </a:cxn>
              <a:cxn ang="0">
                <a:pos x="394" y="298"/>
              </a:cxn>
              <a:cxn ang="0">
                <a:pos x="388" y="307"/>
              </a:cxn>
              <a:cxn ang="0">
                <a:pos x="384" y="307"/>
              </a:cxn>
              <a:cxn ang="0">
                <a:pos x="379" y="307"/>
              </a:cxn>
              <a:cxn ang="0">
                <a:pos x="382" y="317"/>
              </a:cxn>
              <a:cxn ang="0">
                <a:pos x="380" y="324"/>
              </a:cxn>
              <a:cxn ang="0">
                <a:pos x="377" y="333"/>
              </a:cxn>
              <a:cxn ang="0">
                <a:pos x="371" y="346"/>
              </a:cxn>
              <a:cxn ang="0">
                <a:pos x="335" y="345"/>
              </a:cxn>
              <a:cxn ang="0">
                <a:pos x="340" y="334"/>
              </a:cxn>
              <a:cxn ang="0">
                <a:pos x="349" y="327"/>
              </a:cxn>
              <a:cxn ang="0">
                <a:pos x="347" y="317"/>
              </a:cxn>
              <a:cxn ang="0">
                <a:pos x="340" y="311"/>
              </a:cxn>
              <a:cxn ang="0">
                <a:pos x="133" y="321"/>
              </a:cxn>
              <a:cxn ang="0">
                <a:pos x="72" y="284"/>
              </a:cxn>
              <a:cxn ang="0">
                <a:pos x="63" y="118"/>
              </a:cxn>
              <a:cxn ang="0">
                <a:pos x="52" y="108"/>
              </a:cxn>
              <a:cxn ang="0">
                <a:pos x="45" y="99"/>
              </a:cxn>
              <a:cxn ang="0">
                <a:pos x="39" y="88"/>
              </a:cxn>
              <a:cxn ang="0">
                <a:pos x="47" y="75"/>
              </a:cxn>
              <a:cxn ang="0">
                <a:pos x="53" y="74"/>
              </a:cxn>
              <a:cxn ang="0">
                <a:pos x="48" y="64"/>
              </a:cxn>
              <a:cxn ang="0">
                <a:pos x="40" y="65"/>
              </a:cxn>
              <a:cxn ang="0">
                <a:pos x="20" y="51"/>
              </a:cxn>
              <a:cxn ang="0">
                <a:pos x="18" y="41"/>
              </a:cxn>
              <a:cxn ang="0">
                <a:pos x="11" y="34"/>
              </a:cxn>
              <a:cxn ang="0">
                <a:pos x="4" y="20"/>
              </a:cxn>
              <a:cxn ang="0">
                <a:pos x="0" y="10"/>
              </a:cxn>
            </a:cxnLst>
            <a:rect l="0" t="0" r="r" b="b"/>
            <a:pathLst>
              <a:path w="404" h="350">
                <a:moveTo>
                  <a:pt x="0" y="10"/>
                </a:moveTo>
                <a:lnTo>
                  <a:pt x="64" y="10"/>
                </a:lnTo>
                <a:lnTo>
                  <a:pt x="104" y="9"/>
                </a:lnTo>
                <a:lnTo>
                  <a:pt x="193" y="4"/>
                </a:lnTo>
                <a:lnTo>
                  <a:pt x="230" y="0"/>
                </a:lnTo>
                <a:lnTo>
                  <a:pt x="233" y="5"/>
                </a:lnTo>
                <a:lnTo>
                  <a:pt x="243" y="12"/>
                </a:lnTo>
                <a:lnTo>
                  <a:pt x="247" y="17"/>
                </a:lnTo>
                <a:lnTo>
                  <a:pt x="248" y="17"/>
                </a:lnTo>
                <a:lnTo>
                  <a:pt x="247" y="22"/>
                </a:lnTo>
                <a:lnTo>
                  <a:pt x="245" y="28"/>
                </a:lnTo>
                <a:lnTo>
                  <a:pt x="245" y="38"/>
                </a:lnTo>
                <a:lnTo>
                  <a:pt x="247" y="48"/>
                </a:lnTo>
                <a:lnTo>
                  <a:pt x="249" y="49"/>
                </a:lnTo>
                <a:lnTo>
                  <a:pt x="252" y="59"/>
                </a:lnTo>
                <a:lnTo>
                  <a:pt x="254" y="64"/>
                </a:lnTo>
                <a:lnTo>
                  <a:pt x="255" y="69"/>
                </a:lnTo>
                <a:lnTo>
                  <a:pt x="263" y="74"/>
                </a:lnTo>
                <a:lnTo>
                  <a:pt x="267" y="79"/>
                </a:lnTo>
                <a:lnTo>
                  <a:pt x="272" y="83"/>
                </a:lnTo>
                <a:lnTo>
                  <a:pt x="274" y="87"/>
                </a:lnTo>
                <a:lnTo>
                  <a:pt x="287" y="94"/>
                </a:lnTo>
                <a:lnTo>
                  <a:pt x="291" y="98"/>
                </a:lnTo>
                <a:lnTo>
                  <a:pt x="293" y="103"/>
                </a:lnTo>
                <a:lnTo>
                  <a:pt x="299" y="124"/>
                </a:lnTo>
                <a:lnTo>
                  <a:pt x="303" y="129"/>
                </a:lnTo>
                <a:lnTo>
                  <a:pt x="308" y="128"/>
                </a:lnTo>
                <a:lnTo>
                  <a:pt x="311" y="123"/>
                </a:lnTo>
                <a:lnTo>
                  <a:pt x="313" y="123"/>
                </a:lnTo>
                <a:lnTo>
                  <a:pt x="318" y="124"/>
                </a:lnTo>
                <a:lnTo>
                  <a:pt x="323" y="124"/>
                </a:lnTo>
                <a:lnTo>
                  <a:pt x="332" y="131"/>
                </a:lnTo>
                <a:lnTo>
                  <a:pt x="332" y="133"/>
                </a:lnTo>
                <a:lnTo>
                  <a:pt x="328" y="139"/>
                </a:lnTo>
                <a:lnTo>
                  <a:pt x="330" y="147"/>
                </a:lnTo>
                <a:lnTo>
                  <a:pt x="326" y="155"/>
                </a:lnTo>
                <a:lnTo>
                  <a:pt x="323" y="163"/>
                </a:lnTo>
                <a:lnTo>
                  <a:pt x="321" y="168"/>
                </a:lnTo>
                <a:lnTo>
                  <a:pt x="320" y="173"/>
                </a:lnTo>
                <a:lnTo>
                  <a:pt x="321" y="177"/>
                </a:lnTo>
                <a:lnTo>
                  <a:pt x="330" y="187"/>
                </a:lnTo>
                <a:lnTo>
                  <a:pt x="345" y="197"/>
                </a:lnTo>
                <a:lnTo>
                  <a:pt x="347" y="197"/>
                </a:lnTo>
                <a:lnTo>
                  <a:pt x="349" y="204"/>
                </a:lnTo>
                <a:lnTo>
                  <a:pt x="354" y="201"/>
                </a:lnTo>
                <a:lnTo>
                  <a:pt x="361" y="206"/>
                </a:lnTo>
                <a:lnTo>
                  <a:pt x="365" y="211"/>
                </a:lnTo>
                <a:lnTo>
                  <a:pt x="369" y="215"/>
                </a:lnTo>
                <a:lnTo>
                  <a:pt x="375" y="216"/>
                </a:lnTo>
                <a:lnTo>
                  <a:pt x="375" y="228"/>
                </a:lnTo>
                <a:lnTo>
                  <a:pt x="381" y="236"/>
                </a:lnTo>
                <a:lnTo>
                  <a:pt x="380" y="243"/>
                </a:lnTo>
                <a:lnTo>
                  <a:pt x="376" y="248"/>
                </a:lnTo>
                <a:lnTo>
                  <a:pt x="382" y="256"/>
                </a:lnTo>
                <a:lnTo>
                  <a:pt x="390" y="267"/>
                </a:lnTo>
                <a:lnTo>
                  <a:pt x="395" y="264"/>
                </a:lnTo>
                <a:lnTo>
                  <a:pt x="403" y="268"/>
                </a:lnTo>
                <a:lnTo>
                  <a:pt x="403" y="273"/>
                </a:lnTo>
                <a:lnTo>
                  <a:pt x="403" y="278"/>
                </a:lnTo>
                <a:lnTo>
                  <a:pt x="404" y="284"/>
                </a:lnTo>
                <a:lnTo>
                  <a:pt x="399" y="288"/>
                </a:lnTo>
                <a:lnTo>
                  <a:pt x="401" y="293"/>
                </a:lnTo>
                <a:lnTo>
                  <a:pt x="399" y="300"/>
                </a:lnTo>
                <a:lnTo>
                  <a:pt x="394" y="298"/>
                </a:lnTo>
                <a:lnTo>
                  <a:pt x="389" y="300"/>
                </a:lnTo>
                <a:lnTo>
                  <a:pt x="388" y="307"/>
                </a:lnTo>
                <a:lnTo>
                  <a:pt x="382" y="311"/>
                </a:lnTo>
                <a:lnTo>
                  <a:pt x="384" y="307"/>
                </a:lnTo>
                <a:lnTo>
                  <a:pt x="381" y="302"/>
                </a:lnTo>
                <a:lnTo>
                  <a:pt x="379" y="307"/>
                </a:lnTo>
                <a:lnTo>
                  <a:pt x="380" y="312"/>
                </a:lnTo>
                <a:lnTo>
                  <a:pt x="382" y="317"/>
                </a:lnTo>
                <a:lnTo>
                  <a:pt x="376" y="319"/>
                </a:lnTo>
                <a:lnTo>
                  <a:pt x="380" y="324"/>
                </a:lnTo>
                <a:lnTo>
                  <a:pt x="372" y="328"/>
                </a:lnTo>
                <a:lnTo>
                  <a:pt x="377" y="333"/>
                </a:lnTo>
                <a:lnTo>
                  <a:pt x="375" y="338"/>
                </a:lnTo>
                <a:lnTo>
                  <a:pt x="371" y="346"/>
                </a:lnTo>
                <a:lnTo>
                  <a:pt x="336" y="350"/>
                </a:lnTo>
                <a:lnTo>
                  <a:pt x="335" y="345"/>
                </a:lnTo>
                <a:lnTo>
                  <a:pt x="336" y="339"/>
                </a:lnTo>
                <a:lnTo>
                  <a:pt x="340" y="334"/>
                </a:lnTo>
                <a:lnTo>
                  <a:pt x="345" y="332"/>
                </a:lnTo>
                <a:lnTo>
                  <a:pt x="349" y="327"/>
                </a:lnTo>
                <a:lnTo>
                  <a:pt x="349" y="322"/>
                </a:lnTo>
                <a:lnTo>
                  <a:pt x="347" y="317"/>
                </a:lnTo>
                <a:lnTo>
                  <a:pt x="343" y="313"/>
                </a:lnTo>
                <a:lnTo>
                  <a:pt x="340" y="311"/>
                </a:lnTo>
                <a:lnTo>
                  <a:pt x="229" y="317"/>
                </a:lnTo>
                <a:lnTo>
                  <a:pt x="133" y="321"/>
                </a:lnTo>
                <a:lnTo>
                  <a:pt x="73" y="323"/>
                </a:lnTo>
                <a:lnTo>
                  <a:pt x="72" y="284"/>
                </a:lnTo>
                <a:lnTo>
                  <a:pt x="68" y="122"/>
                </a:lnTo>
                <a:lnTo>
                  <a:pt x="63" y="118"/>
                </a:lnTo>
                <a:lnTo>
                  <a:pt x="59" y="117"/>
                </a:lnTo>
                <a:lnTo>
                  <a:pt x="52" y="108"/>
                </a:lnTo>
                <a:lnTo>
                  <a:pt x="52" y="103"/>
                </a:lnTo>
                <a:lnTo>
                  <a:pt x="45" y="99"/>
                </a:lnTo>
                <a:lnTo>
                  <a:pt x="42" y="93"/>
                </a:lnTo>
                <a:lnTo>
                  <a:pt x="39" y="88"/>
                </a:lnTo>
                <a:lnTo>
                  <a:pt x="45" y="80"/>
                </a:lnTo>
                <a:lnTo>
                  <a:pt x="47" y="75"/>
                </a:lnTo>
                <a:lnTo>
                  <a:pt x="52" y="75"/>
                </a:lnTo>
                <a:lnTo>
                  <a:pt x="53" y="74"/>
                </a:lnTo>
                <a:lnTo>
                  <a:pt x="52" y="69"/>
                </a:lnTo>
                <a:lnTo>
                  <a:pt x="48" y="64"/>
                </a:lnTo>
                <a:lnTo>
                  <a:pt x="44" y="63"/>
                </a:lnTo>
                <a:lnTo>
                  <a:pt x="40" y="65"/>
                </a:lnTo>
                <a:lnTo>
                  <a:pt x="26" y="55"/>
                </a:lnTo>
                <a:lnTo>
                  <a:pt x="20" y="51"/>
                </a:lnTo>
                <a:lnTo>
                  <a:pt x="21" y="46"/>
                </a:lnTo>
                <a:lnTo>
                  <a:pt x="18" y="41"/>
                </a:lnTo>
                <a:lnTo>
                  <a:pt x="16" y="36"/>
                </a:lnTo>
                <a:lnTo>
                  <a:pt x="11" y="34"/>
                </a:lnTo>
                <a:lnTo>
                  <a:pt x="8" y="29"/>
                </a:lnTo>
                <a:lnTo>
                  <a:pt x="4" y="20"/>
                </a:lnTo>
                <a:lnTo>
                  <a:pt x="0" y="15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26"/>
          <p:cNvSpPr>
            <a:spLocks/>
          </p:cNvSpPr>
          <p:nvPr/>
        </p:nvSpPr>
        <p:spPr bwMode="auto">
          <a:xfrm>
            <a:off x="5120443" y="2937857"/>
            <a:ext cx="719688" cy="623506"/>
          </a:xfrm>
          <a:custGeom>
            <a:avLst/>
            <a:gdLst/>
            <a:ahLst/>
            <a:cxnLst>
              <a:cxn ang="0">
                <a:pos x="64" y="10"/>
              </a:cxn>
              <a:cxn ang="0">
                <a:pos x="193" y="4"/>
              </a:cxn>
              <a:cxn ang="0">
                <a:pos x="233" y="5"/>
              </a:cxn>
              <a:cxn ang="0">
                <a:pos x="247" y="17"/>
              </a:cxn>
              <a:cxn ang="0">
                <a:pos x="247" y="22"/>
              </a:cxn>
              <a:cxn ang="0">
                <a:pos x="245" y="38"/>
              </a:cxn>
              <a:cxn ang="0">
                <a:pos x="249" y="49"/>
              </a:cxn>
              <a:cxn ang="0">
                <a:pos x="254" y="64"/>
              </a:cxn>
              <a:cxn ang="0">
                <a:pos x="263" y="74"/>
              </a:cxn>
              <a:cxn ang="0">
                <a:pos x="272" y="83"/>
              </a:cxn>
              <a:cxn ang="0">
                <a:pos x="287" y="94"/>
              </a:cxn>
              <a:cxn ang="0">
                <a:pos x="293" y="103"/>
              </a:cxn>
              <a:cxn ang="0">
                <a:pos x="303" y="129"/>
              </a:cxn>
              <a:cxn ang="0">
                <a:pos x="311" y="123"/>
              </a:cxn>
              <a:cxn ang="0">
                <a:pos x="318" y="124"/>
              </a:cxn>
              <a:cxn ang="0">
                <a:pos x="332" y="131"/>
              </a:cxn>
              <a:cxn ang="0">
                <a:pos x="328" y="139"/>
              </a:cxn>
              <a:cxn ang="0">
                <a:pos x="326" y="155"/>
              </a:cxn>
              <a:cxn ang="0">
                <a:pos x="321" y="168"/>
              </a:cxn>
              <a:cxn ang="0">
                <a:pos x="321" y="177"/>
              </a:cxn>
              <a:cxn ang="0">
                <a:pos x="345" y="197"/>
              </a:cxn>
              <a:cxn ang="0">
                <a:pos x="349" y="204"/>
              </a:cxn>
              <a:cxn ang="0">
                <a:pos x="361" y="206"/>
              </a:cxn>
              <a:cxn ang="0">
                <a:pos x="369" y="215"/>
              </a:cxn>
              <a:cxn ang="0">
                <a:pos x="375" y="228"/>
              </a:cxn>
              <a:cxn ang="0">
                <a:pos x="380" y="243"/>
              </a:cxn>
              <a:cxn ang="0">
                <a:pos x="382" y="256"/>
              </a:cxn>
              <a:cxn ang="0">
                <a:pos x="395" y="264"/>
              </a:cxn>
              <a:cxn ang="0">
                <a:pos x="403" y="273"/>
              </a:cxn>
              <a:cxn ang="0">
                <a:pos x="404" y="284"/>
              </a:cxn>
              <a:cxn ang="0">
                <a:pos x="401" y="293"/>
              </a:cxn>
              <a:cxn ang="0">
                <a:pos x="394" y="298"/>
              </a:cxn>
              <a:cxn ang="0">
                <a:pos x="388" y="307"/>
              </a:cxn>
              <a:cxn ang="0">
                <a:pos x="384" y="307"/>
              </a:cxn>
              <a:cxn ang="0">
                <a:pos x="379" y="307"/>
              </a:cxn>
              <a:cxn ang="0">
                <a:pos x="382" y="317"/>
              </a:cxn>
              <a:cxn ang="0">
                <a:pos x="380" y="324"/>
              </a:cxn>
              <a:cxn ang="0">
                <a:pos x="377" y="333"/>
              </a:cxn>
              <a:cxn ang="0">
                <a:pos x="371" y="346"/>
              </a:cxn>
              <a:cxn ang="0">
                <a:pos x="335" y="345"/>
              </a:cxn>
              <a:cxn ang="0">
                <a:pos x="340" y="334"/>
              </a:cxn>
              <a:cxn ang="0">
                <a:pos x="349" y="327"/>
              </a:cxn>
              <a:cxn ang="0">
                <a:pos x="347" y="317"/>
              </a:cxn>
              <a:cxn ang="0">
                <a:pos x="340" y="311"/>
              </a:cxn>
              <a:cxn ang="0">
                <a:pos x="133" y="321"/>
              </a:cxn>
              <a:cxn ang="0">
                <a:pos x="72" y="284"/>
              </a:cxn>
              <a:cxn ang="0">
                <a:pos x="63" y="118"/>
              </a:cxn>
              <a:cxn ang="0">
                <a:pos x="52" y="108"/>
              </a:cxn>
              <a:cxn ang="0">
                <a:pos x="45" y="99"/>
              </a:cxn>
              <a:cxn ang="0">
                <a:pos x="39" y="88"/>
              </a:cxn>
              <a:cxn ang="0">
                <a:pos x="47" y="75"/>
              </a:cxn>
              <a:cxn ang="0">
                <a:pos x="53" y="74"/>
              </a:cxn>
              <a:cxn ang="0">
                <a:pos x="48" y="64"/>
              </a:cxn>
              <a:cxn ang="0">
                <a:pos x="40" y="65"/>
              </a:cxn>
              <a:cxn ang="0">
                <a:pos x="20" y="51"/>
              </a:cxn>
              <a:cxn ang="0">
                <a:pos x="18" y="41"/>
              </a:cxn>
              <a:cxn ang="0">
                <a:pos x="11" y="34"/>
              </a:cxn>
              <a:cxn ang="0">
                <a:pos x="4" y="20"/>
              </a:cxn>
              <a:cxn ang="0">
                <a:pos x="0" y="10"/>
              </a:cxn>
            </a:cxnLst>
            <a:rect l="0" t="0" r="r" b="b"/>
            <a:pathLst>
              <a:path w="404" h="350">
                <a:moveTo>
                  <a:pt x="0" y="10"/>
                </a:moveTo>
                <a:lnTo>
                  <a:pt x="64" y="10"/>
                </a:lnTo>
                <a:lnTo>
                  <a:pt x="104" y="9"/>
                </a:lnTo>
                <a:lnTo>
                  <a:pt x="193" y="4"/>
                </a:lnTo>
                <a:lnTo>
                  <a:pt x="230" y="0"/>
                </a:lnTo>
                <a:lnTo>
                  <a:pt x="233" y="5"/>
                </a:lnTo>
                <a:lnTo>
                  <a:pt x="243" y="12"/>
                </a:lnTo>
                <a:lnTo>
                  <a:pt x="247" y="17"/>
                </a:lnTo>
                <a:lnTo>
                  <a:pt x="248" y="17"/>
                </a:lnTo>
                <a:lnTo>
                  <a:pt x="247" y="22"/>
                </a:lnTo>
                <a:lnTo>
                  <a:pt x="245" y="28"/>
                </a:lnTo>
                <a:lnTo>
                  <a:pt x="245" y="38"/>
                </a:lnTo>
                <a:lnTo>
                  <a:pt x="247" y="48"/>
                </a:lnTo>
                <a:lnTo>
                  <a:pt x="249" y="49"/>
                </a:lnTo>
                <a:lnTo>
                  <a:pt x="252" y="59"/>
                </a:lnTo>
                <a:lnTo>
                  <a:pt x="254" y="64"/>
                </a:lnTo>
                <a:lnTo>
                  <a:pt x="255" y="69"/>
                </a:lnTo>
                <a:lnTo>
                  <a:pt x="263" y="74"/>
                </a:lnTo>
                <a:lnTo>
                  <a:pt x="267" y="79"/>
                </a:lnTo>
                <a:lnTo>
                  <a:pt x="272" y="83"/>
                </a:lnTo>
                <a:lnTo>
                  <a:pt x="274" y="87"/>
                </a:lnTo>
                <a:lnTo>
                  <a:pt x="287" y="94"/>
                </a:lnTo>
                <a:lnTo>
                  <a:pt x="291" y="98"/>
                </a:lnTo>
                <a:lnTo>
                  <a:pt x="293" y="103"/>
                </a:lnTo>
                <a:lnTo>
                  <a:pt x="299" y="124"/>
                </a:lnTo>
                <a:lnTo>
                  <a:pt x="303" y="129"/>
                </a:lnTo>
                <a:lnTo>
                  <a:pt x="308" y="128"/>
                </a:lnTo>
                <a:lnTo>
                  <a:pt x="311" y="123"/>
                </a:lnTo>
                <a:lnTo>
                  <a:pt x="313" y="123"/>
                </a:lnTo>
                <a:lnTo>
                  <a:pt x="318" y="124"/>
                </a:lnTo>
                <a:lnTo>
                  <a:pt x="323" y="124"/>
                </a:lnTo>
                <a:lnTo>
                  <a:pt x="332" y="131"/>
                </a:lnTo>
                <a:lnTo>
                  <a:pt x="332" y="133"/>
                </a:lnTo>
                <a:lnTo>
                  <a:pt x="328" y="139"/>
                </a:lnTo>
                <a:lnTo>
                  <a:pt x="330" y="147"/>
                </a:lnTo>
                <a:lnTo>
                  <a:pt x="326" y="155"/>
                </a:lnTo>
                <a:lnTo>
                  <a:pt x="323" y="163"/>
                </a:lnTo>
                <a:lnTo>
                  <a:pt x="321" y="168"/>
                </a:lnTo>
                <a:lnTo>
                  <a:pt x="320" y="173"/>
                </a:lnTo>
                <a:lnTo>
                  <a:pt x="321" y="177"/>
                </a:lnTo>
                <a:lnTo>
                  <a:pt x="330" y="187"/>
                </a:lnTo>
                <a:lnTo>
                  <a:pt x="345" y="197"/>
                </a:lnTo>
                <a:lnTo>
                  <a:pt x="347" y="197"/>
                </a:lnTo>
                <a:lnTo>
                  <a:pt x="349" y="204"/>
                </a:lnTo>
                <a:lnTo>
                  <a:pt x="354" y="201"/>
                </a:lnTo>
                <a:lnTo>
                  <a:pt x="361" y="206"/>
                </a:lnTo>
                <a:lnTo>
                  <a:pt x="365" y="211"/>
                </a:lnTo>
                <a:lnTo>
                  <a:pt x="369" y="215"/>
                </a:lnTo>
                <a:lnTo>
                  <a:pt x="375" y="216"/>
                </a:lnTo>
                <a:lnTo>
                  <a:pt x="375" y="228"/>
                </a:lnTo>
                <a:lnTo>
                  <a:pt x="381" y="236"/>
                </a:lnTo>
                <a:lnTo>
                  <a:pt x="380" y="243"/>
                </a:lnTo>
                <a:lnTo>
                  <a:pt x="376" y="248"/>
                </a:lnTo>
                <a:lnTo>
                  <a:pt x="382" y="256"/>
                </a:lnTo>
                <a:lnTo>
                  <a:pt x="390" y="267"/>
                </a:lnTo>
                <a:lnTo>
                  <a:pt x="395" y="264"/>
                </a:lnTo>
                <a:lnTo>
                  <a:pt x="403" y="268"/>
                </a:lnTo>
                <a:lnTo>
                  <a:pt x="403" y="273"/>
                </a:lnTo>
                <a:lnTo>
                  <a:pt x="403" y="278"/>
                </a:lnTo>
                <a:lnTo>
                  <a:pt x="404" y="284"/>
                </a:lnTo>
                <a:lnTo>
                  <a:pt x="399" y="288"/>
                </a:lnTo>
                <a:lnTo>
                  <a:pt x="401" y="293"/>
                </a:lnTo>
                <a:lnTo>
                  <a:pt x="399" y="300"/>
                </a:lnTo>
                <a:lnTo>
                  <a:pt x="394" y="298"/>
                </a:lnTo>
                <a:lnTo>
                  <a:pt x="389" y="300"/>
                </a:lnTo>
                <a:lnTo>
                  <a:pt x="388" y="307"/>
                </a:lnTo>
                <a:lnTo>
                  <a:pt x="382" y="311"/>
                </a:lnTo>
                <a:lnTo>
                  <a:pt x="384" y="307"/>
                </a:lnTo>
                <a:lnTo>
                  <a:pt x="381" y="302"/>
                </a:lnTo>
                <a:lnTo>
                  <a:pt x="379" y="307"/>
                </a:lnTo>
                <a:lnTo>
                  <a:pt x="380" y="312"/>
                </a:lnTo>
                <a:lnTo>
                  <a:pt x="382" y="317"/>
                </a:lnTo>
                <a:lnTo>
                  <a:pt x="376" y="319"/>
                </a:lnTo>
                <a:lnTo>
                  <a:pt x="380" y="324"/>
                </a:lnTo>
                <a:lnTo>
                  <a:pt x="372" y="328"/>
                </a:lnTo>
                <a:lnTo>
                  <a:pt x="377" y="333"/>
                </a:lnTo>
                <a:lnTo>
                  <a:pt x="375" y="338"/>
                </a:lnTo>
                <a:lnTo>
                  <a:pt x="371" y="346"/>
                </a:lnTo>
                <a:lnTo>
                  <a:pt x="336" y="350"/>
                </a:lnTo>
                <a:lnTo>
                  <a:pt x="335" y="345"/>
                </a:lnTo>
                <a:lnTo>
                  <a:pt x="336" y="339"/>
                </a:lnTo>
                <a:lnTo>
                  <a:pt x="340" y="334"/>
                </a:lnTo>
                <a:lnTo>
                  <a:pt x="345" y="332"/>
                </a:lnTo>
                <a:lnTo>
                  <a:pt x="349" y="327"/>
                </a:lnTo>
                <a:lnTo>
                  <a:pt x="349" y="322"/>
                </a:lnTo>
                <a:lnTo>
                  <a:pt x="347" y="317"/>
                </a:lnTo>
                <a:lnTo>
                  <a:pt x="343" y="313"/>
                </a:lnTo>
                <a:lnTo>
                  <a:pt x="340" y="311"/>
                </a:lnTo>
                <a:lnTo>
                  <a:pt x="229" y="317"/>
                </a:lnTo>
                <a:lnTo>
                  <a:pt x="133" y="321"/>
                </a:lnTo>
                <a:lnTo>
                  <a:pt x="73" y="323"/>
                </a:lnTo>
                <a:lnTo>
                  <a:pt x="72" y="284"/>
                </a:lnTo>
                <a:lnTo>
                  <a:pt x="68" y="122"/>
                </a:lnTo>
                <a:lnTo>
                  <a:pt x="63" y="118"/>
                </a:lnTo>
                <a:lnTo>
                  <a:pt x="59" y="117"/>
                </a:lnTo>
                <a:lnTo>
                  <a:pt x="52" y="108"/>
                </a:lnTo>
                <a:lnTo>
                  <a:pt x="52" y="103"/>
                </a:lnTo>
                <a:lnTo>
                  <a:pt x="45" y="99"/>
                </a:lnTo>
                <a:lnTo>
                  <a:pt x="42" y="93"/>
                </a:lnTo>
                <a:lnTo>
                  <a:pt x="39" y="88"/>
                </a:lnTo>
                <a:lnTo>
                  <a:pt x="45" y="80"/>
                </a:lnTo>
                <a:lnTo>
                  <a:pt x="47" y="75"/>
                </a:lnTo>
                <a:lnTo>
                  <a:pt x="52" y="75"/>
                </a:lnTo>
                <a:lnTo>
                  <a:pt x="53" y="74"/>
                </a:lnTo>
                <a:lnTo>
                  <a:pt x="52" y="69"/>
                </a:lnTo>
                <a:lnTo>
                  <a:pt x="48" y="64"/>
                </a:lnTo>
                <a:lnTo>
                  <a:pt x="44" y="63"/>
                </a:lnTo>
                <a:lnTo>
                  <a:pt x="40" y="65"/>
                </a:lnTo>
                <a:lnTo>
                  <a:pt x="26" y="55"/>
                </a:lnTo>
                <a:lnTo>
                  <a:pt x="20" y="51"/>
                </a:lnTo>
                <a:lnTo>
                  <a:pt x="21" y="46"/>
                </a:lnTo>
                <a:lnTo>
                  <a:pt x="18" y="41"/>
                </a:lnTo>
                <a:lnTo>
                  <a:pt x="16" y="36"/>
                </a:lnTo>
                <a:lnTo>
                  <a:pt x="11" y="34"/>
                </a:lnTo>
                <a:lnTo>
                  <a:pt x="8" y="29"/>
                </a:lnTo>
                <a:lnTo>
                  <a:pt x="4" y="20"/>
                </a:lnTo>
                <a:lnTo>
                  <a:pt x="0" y="15"/>
                </a:lnTo>
                <a:lnTo>
                  <a:pt x="0" y="10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127"/>
          <p:cNvSpPr>
            <a:spLocks/>
          </p:cNvSpPr>
          <p:nvPr/>
        </p:nvSpPr>
        <p:spPr bwMode="auto">
          <a:xfrm>
            <a:off x="5250488" y="3491886"/>
            <a:ext cx="537985" cy="495242"/>
          </a:xfrm>
          <a:custGeom>
            <a:avLst/>
            <a:gdLst/>
            <a:ahLst/>
            <a:cxnLst>
              <a:cxn ang="0">
                <a:pos x="60" y="10"/>
              </a:cxn>
              <a:cxn ang="0">
                <a:pos x="267" y="0"/>
              </a:cxn>
              <a:cxn ang="0">
                <a:pos x="274" y="6"/>
              </a:cxn>
              <a:cxn ang="0">
                <a:pos x="276" y="16"/>
              </a:cxn>
              <a:cxn ang="0">
                <a:pos x="267" y="23"/>
              </a:cxn>
              <a:cxn ang="0">
                <a:pos x="262" y="34"/>
              </a:cxn>
              <a:cxn ang="0">
                <a:pos x="298" y="35"/>
              </a:cxn>
              <a:cxn ang="0">
                <a:pos x="302" y="42"/>
              </a:cxn>
              <a:cxn ang="0">
                <a:pos x="299" y="50"/>
              </a:cxn>
              <a:cxn ang="0">
                <a:pos x="289" y="56"/>
              </a:cxn>
              <a:cxn ang="0">
                <a:pos x="287" y="60"/>
              </a:cxn>
              <a:cxn ang="0">
                <a:pos x="287" y="67"/>
              </a:cxn>
              <a:cxn ang="0">
                <a:pos x="282" y="73"/>
              </a:cxn>
              <a:cxn ang="0">
                <a:pos x="283" y="81"/>
              </a:cxn>
              <a:cxn ang="0">
                <a:pos x="276" y="80"/>
              </a:cxn>
              <a:cxn ang="0">
                <a:pos x="279" y="84"/>
              </a:cxn>
              <a:cxn ang="0">
                <a:pos x="282" y="101"/>
              </a:cxn>
              <a:cxn ang="0">
                <a:pos x="276" y="105"/>
              </a:cxn>
              <a:cxn ang="0">
                <a:pos x="269" y="113"/>
              </a:cxn>
              <a:cxn ang="0">
                <a:pos x="270" y="115"/>
              </a:cxn>
              <a:cxn ang="0">
                <a:pos x="267" y="125"/>
              </a:cxn>
              <a:cxn ang="0">
                <a:pos x="259" y="124"/>
              </a:cxn>
              <a:cxn ang="0">
                <a:pos x="257" y="135"/>
              </a:cxn>
              <a:cxn ang="0">
                <a:pos x="255" y="137"/>
              </a:cxn>
              <a:cxn ang="0">
                <a:pos x="255" y="142"/>
              </a:cxn>
              <a:cxn ang="0">
                <a:pos x="254" y="145"/>
              </a:cxn>
              <a:cxn ang="0">
                <a:pos x="254" y="153"/>
              </a:cxn>
              <a:cxn ang="0">
                <a:pos x="252" y="163"/>
              </a:cxn>
              <a:cxn ang="0">
                <a:pos x="244" y="164"/>
              </a:cxn>
              <a:cxn ang="0">
                <a:pos x="240" y="173"/>
              </a:cxn>
              <a:cxn ang="0">
                <a:pos x="234" y="174"/>
              </a:cxn>
              <a:cxn ang="0">
                <a:pos x="235" y="179"/>
              </a:cxn>
              <a:cxn ang="0">
                <a:pos x="238" y="190"/>
              </a:cxn>
              <a:cxn ang="0">
                <a:pos x="229" y="197"/>
              </a:cxn>
              <a:cxn ang="0">
                <a:pos x="229" y="207"/>
              </a:cxn>
              <a:cxn ang="0">
                <a:pos x="223" y="210"/>
              </a:cxn>
              <a:cxn ang="0">
                <a:pos x="228" y="215"/>
              </a:cxn>
              <a:cxn ang="0">
                <a:pos x="221" y="216"/>
              </a:cxn>
              <a:cxn ang="0">
                <a:pos x="223" y="222"/>
              </a:cxn>
              <a:cxn ang="0">
                <a:pos x="220" y="231"/>
              </a:cxn>
              <a:cxn ang="0">
                <a:pos x="223" y="231"/>
              </a:cxn>
              <a:cxn ang="0">
                <a:pos x="220" y="237"/>
              </a:cxn>
              <a:cxn ang="0">
                <a:pos x="226" y="239"/>
              </a:cxn>
              <a:cxn ang="0">
                <a:pos x="226" y="249"/>
              </a:cxn>
              <a:cxn ang="0">
                <a:pos x="229" y="257"/>
              </a:cxn>
              <a:cxn ang="0">
                <a:pos x="224" y="259"/>
              </a:cxn>
              <a:cxn ang="0">
                <a:pos x="224" y="269"/>
              </a:cxn>
              <a:cxn ang="0">
                <a:pos x="43" y="278"/>
              </a:cxn>
              <a:cxn ang="0">
                <a:pos x="26" y="234"/>
              </a:cxn>
              <a:cxn ang="0">
                <a:pos x="16" y="234"/>
              </a:cxn>
              <a:cxn ang="0">
                <a:pos x="14" y="230"/>
              </a:cxn>
              <a:cxn ang="0">
                <a:pos x="11" y="76"/>
              </a:cxn>
            </a:cxnLst>
            <a:rect l="0" t="0" r="r" b="b"/>
            <a:pathLst>
              <a:path w="302" h="278">
                <a:moveTo>
                  <a:pt x="0" y="12"/>
                </a:moveTo>
                <a:lnTo>
                  <a:pt x="60" y="10"/>
                </a:lnTo>
                <a:lnTo>
                  <a:pt x="156" y="6"/>
                </a:lnTo>
                <a:lnTo>
                  <a:pt x="267" y="0"/>
                </a:lnTo>
                <a:lnTo>
                  <a:pt x="270" y="2"/>
                </a:lnTo>
                <a:lnTo>
                  <a:pt x="274" y="6"/>
                </a:lnTo>
                <a:lnTo>
                  <a:pt x="276" y="11"/>
                </a:lnTo>
                <a:lnTo>
                  <a:pt x="276" y="16"/>
                </a:lnTo>
                <a:lnTo>
                  <a:pt x="272" y="21"/>
                </a:lnTo>
                <a:lnTo>
                  <a:pt x="267" y="23"/>
                </a:lnTo>
                <a:lnTo>
                  <a:pt x="263" y="28"/>
                </a:lnTo>
                <a:lnTo>
                  <a:pt x="262" y="34"/>
                </a:lnTo>
                <a:lnTo>
                  <a:pt x="263" y="39"/>
                </a:lnTo>
                <a:lnTo>
                  <a:pt x="298" y="35"/>
                </a:lnTo>
                <a:lnTo>
                  <a:pt x="301" y="37"/>
                </a:lnTo>
                <a:lnTo>
                  <a:pt x="302" y="42"/>
                </a:lnTo>
                <a:lnTo>
                  <a:pt x="296" y="45"/>
                </a:lnTo>
                <a:lnTo>
                  <a:pt x="299" y="50"/>
                </a:lnTo>
                <a:lnTo>
                  <a:pt x="294" y="54"/>
                </a:lnTo>
                <a:lnTo>
                  <a:pt x="289" y="56"/>
                </a:lnTo>
                <a:lnTo>
                  <a:pt x="287" y="59"/>
                </a:lnTo>
                <a:lnTo>
                  <a:pt x="287" y="60"/>
                </a:lnTo>
                <a:lnTo>
                  <a:pt x="291" y="64"/>
                </a:lnTo>
                <a:lnTo>
                  <a:pt x="287" y="67"/>
                </a:lnTo>
                <a:lnTo>
                  <a:pt x="286" y="70"/>
                </a:lnTo>
                <a:lnTo>
                  <a:pt x="282" y="73"/>
                </a:lnTo>
                <a:lnTo>
                  <a:pt x="284" y="76"/>
                </a:lnTo>
                <a:lnTo>
                  <a:pt x="283" y="81"/>
                </a:lnTo>
                <a:lnTo>
                  <a:pt x="281" y="78"/>
                </a:lnTo>
                <a:lnTo>
                  <a:pt x="276" y="80"/>
                </a:lnTo>
                <a:lnTo>
                  <a:pt x="276" y="85"/>
                </a:lnTo>
                <a:lnTo>
                  <a:pt x="279" y="84"/>
                </a:lnTo>
                <a:lnTo>
                  <a:pt x="279" y="89"/>
                </a:lnTo>
                <a:lnTo>
                  <a:pt x="282" y="101"/>
                </a:lnTo>
                <a:lnTo>
                  <a:pt x="281" y="104"/>
                </a:lnTo>
                <a:lnTo>
                  <a:pt x="276" y="105"/>
                </a:lnTo>
                <a:lnTo>
                  <a:pt x="274" y="110"/>
                </a:lnTo>
                <a:lnTo>
                  <a:pt x="269" y="113"/>
                </a:lnTo>
                <a:lnTo>
                  <a:pt x="268" y="114"/>
                </a:lnTo>
                <a:lnTo>
                  <a:pt x="270" y="115"/>
                </a:lnTo>
                <a:lnTo>
                  <a:pt x="272" y="120"/>
                </a:lnTo>
                <a:lnTo>
                  <a:pt x="267" y="125"/>
                </a:lnTo>
                <a:lnTo>
                  <a:pt x="262" y="128"/>
                </a:lnTo>
                <a:lnTo>
                  <a:pt x="259" y="124"/>
                </a:lnTo>
                <a:lnTo>
                  <a:pt x="260" y="135"/>
                </a:lnTo>
                <a:lnTo>
                  <a:pt x="257" y="135"/>
                </a:lnTo>
                <a:lnTo>
                  <a:pt x="255" y="130"/>
                </a:lnTo>
                <a:lnTo>
                  <a:pt x="255" y="137"/>
                </a:lnTo>
                <a:lnTo>
                  <a:pt x="260" y="140"/>
                </a:lnTo>
                <a:lnTo>
                  <a:pt x="255" y="142"/>
                </a:lnTo>
                <a:lnTo>
                  <a:pt x="254" y="138"/>
                </a:lnTo>
                <a:lnTo>
                  <a:pt x="254" y="145"/>
                </a:lnTo>
                <a:lnTo>
                  <a:pt x="257" y="148"/>
                </a:lnTo>
                <a:lnTo>
                  <a:pt x="254" y="153"/>
                </a:lnTo>
                <a:lnTo>
                  <a:pt x="255" y="157"/>
                </a:lnTo>
                <a:lnTo>
                  <a:pt x="252" y="163"/>
                </a:lnTo>
                <a:lnTo>
                  <a:pt x="248" y="164"/>
                </a:lnTo>
                <a:lnTo>
                  <a:pt x="244" y="164"/>
                </a:lnTo>
                <a:lnTo>
                  <a:pt x="244" y="168"/>
                </a:lnTo>
                <a:lnTo>
                  <a:pt x="240" y="173"/>
                </a:lnTo>
                <a:lnTo>
                  <a:pt x="239" y="176"/>
                </a:lnTo>
                <a:lnTo>
                  <a:pt x="234" y="174"/>
                </a:lnTo>
                <a:lnTo>
                  <a:pt x="238" y="178"/>
                </a:lnTo>
                <a:lnTo>
                  <a:pt x="235" y="179"/>
                </a:lnTo>
                <a:lnTo>
                  <a:pt x="235" y="184"/>
                </a:lnTo>
                <a:lnTo>
                  <a:pt x="238" y="190"/>
                </a:lnTo>
                <a:lnTo>
                  <a:pt x="225" y="195"/>
                </a:lnTo>
                <a:lnTo>
                  <a:pt x="229" y="197"/>
                </a:lnTo>
                <a:lnTo>
                  <a:pt x="228" y="202"/>
                </a:lnTo>
                <a:lnTo>
                  <a:pt x="229" y="207"/>
                </a:lnTo>
                <a:lnTo>
                  <a:pt x="228" y="210"/>
                </a:lnTo>
                <a:lnTo>
                  <a:pt x="223" y="210"/>
                </a:lnTo>
                <a:lnTo>
                  <a:pt x="223" y="213"/>
                </a:lnTo>
                <a:lnTo>
                  <a:pt x="228" y="215"/>
                </a:lnTo>
                <a:lnTo>
                  <a:pt x="223" y="217"/>
                </a:lnTo>
                <a:lnTo>
                  <a:pt x="221" y="216"/>
                </a:lnTo>
                <a:lnTo>
                  <a:pt x="219" y="217"/>
                </a:lnTo>
                <a:lnTo>
                  <a:pt x="223" y="222"/>
                </a:lnTo>
                <a:lnTo>
                  <a:pt x="218" y="226"/>
                </a:lnTo>
                <a:lnTo>
                  <a:pt x="220" y="231"/>
                </a:lnTo>
                <a:lnTo>
                  <a:pt x="218" y="236"/>
                </a:lnTo>
                <a:lnTo>
                  <a:pt x="223" y="231"/>
                </a:lnTo>
                <a:lnTo>
                  <a:pt x="225" y="235"/>
                </a:lnTo>
                <a:lnTo>
                  <a:pt x="220" y="237"/>
                </a:lnTo>
                <a:lnTo>
                  <a:pt x="225" y="240"/>
                </a:lnTo>
                <a:lnTo>
                  <a:pt x="226" y="239"/>
                </a:lnTo>
                <a:lnTo>
                  <a:pt x="224" y="244"/>
                </a:lnTo>
                <a:lnTo>
                  <a:pt x="226" y="249"/>
                </a:lnTo>
                <a:lnTo>
                  <a:pt x="228" y="250"/>
                </a:lnTo>
                <a:lnTo>
                  <a:pt x="229" y="257"/>
                </a:lnTo>
                <a:lnTo>
                  <a:pt x="229" y="259"/>
                </a:lnTo>
                <a:lnTo>
                  <a:pt x="224" y="259"/>
                </a:lnTo>
                <a:lnTo>
                  <a:pt x="225" y="262"/>
                </a:lnTo>
                <a:lnTo>
                  <a:pt x="224" y="269"/>
                </a:lnTo>
                <a:lnTo>
                  <a:pt x="122" y="275"/>
                </a:lnTo>
                <a:lnTo>
                  <a:pt x="43" y="278"/>
                </a:lnTo>
                <a:lnTo>
                  <a:pt x="42" y="236"/>
                </a:lnTo>
                <a:lnTo>
                  <a:pt x="26" y="234"/>
                </a:lnTo>
                <a:lnTo>
                  <a:pt x="21" y="237"/>
                </a:lnTo>
                <a:lnTo>
                  <a:pt x="16" y="234"/>
                </a:lnTo>
                <a:lnTo>
                  <a:pt x="16" y="231"/>
                </a:lnTo>
                <a:lnTo>
                  <a:pt x="14" y="230"/>
                </a:lnTo>
                <a:lnTo>
                  <a:pt x="13" y="96"/>
                </a:lnTo>
                <a:lnTo>
                  <a:pt x="11" y="76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28"/>
          <p:cNvSpPr>
            <a:spLocks/>
          </p:cNvSpPr>
          <p:nvPr/>
        </p:nvSpPr>
        <p:spPr bwMode="auto">
          <a:xfrm>
            <a:off x="5250488" y="3491886"/>
            <a:ext cx="537985" cy="495242"/>
          </a:xfrm>
          <a:custGeom>
            <a:avLst/>
            <a:gdLst/>
            <a:ahLst/>
            <a:cxnLst>
              <a:cxn ang="0">
                <a:pos x="60" y="10"/>
              </a:cxn>
              <a:cxn ang="0">
                <a:pos x="267" y="0"/>
              </a:cxn>
              <a:cxn ang="0">
                <a:pos x="274" y="6"/>
              </a:cxn>
              <a:cxn ang="0">
                <a:pos x="276" y="16"/>
              </a:cxn>
              <a:cxn ang="0">
                <a:pos x="267" y="23"/>
              </a:cxn>
              <a:cxn ang="0">
                <a:pos x="262" y="34"/>
              </a:cxn>
              <a:cxn ang="0">
                <a:pos x="298" y="35"/>
              </a:cxn>
              <a:cxn ang="0">
                <a:pos x="302" y="42"/>
              </a:cxn>
              <a:cxn ang="0">
                <a:pos x="299" y="50"/>
              </a:cxn>
              <a:cxn ang="0">
                <a:pos x="289" y="56"/>
              </a:cxn>
              <a:cxn ang="0">
                <a:pos x="287" y="60"/>
              </a:cxn>
              <a:cxn ang="0">
                <a:pos x="287" y="67"/>
              </a:cxn>
              <a:cxn ang="0">
                <a:pos x="282" y="73"/>
              </a:cxn>
              <a:cxn ang="0">
                <a:pos x="283" y="81"/>
              </a:cxn>
              <a:cxn ang="0">
                <a:pos x="276" y="80"/>
              </a:cxn>
              <a:cxn ang="0">
                <a:pos x="279" y="84"/>
              </a:cxn>
              <a:cxn ang="0">
                <a:pos x="282" y="101"/>
              </a:cxn>
              <a:cxn ang="0">
                <a:pos x="276" y="105"/>
              </a:cxn>
              <a:cxn ang="0">
                <a:pos x="269" y="113"/>
              </a:cxn>
              <a:cxn ang="0">
                <a:pos x="270" y="115"/>
              </a:cxn>
              <a:cxn ang="0">
                <a:pos x="267" y="125"/>
              </a:cxn>
              <a:cxn ang="0">
                <a:pos x="259" y="124"/>
              </a:cxn>
              <a:cxn ang="0">
                <a:pos x="257" y="135"/>
              </a:cxn>
              <a:cxn ang="0">
                <a:pos x="255" y="137"/>
              </a:cxn>
              <a:cxn ang="0">
                <a:pos x="255" y="142"/>
              </a:cxn>
              <a:cxn ang="0">
                <a:pos x="254" y="145"/>
              </a:cxn>
              <a:cxn ang="0">
                <a:pos x="254" y="153"/>
              </a:cxn>
              <a:cxn ang="0">
                <a:pos x="252" y="163"/>
              </a:cxn>
              <a:cxn ang="0">
                <a:pos x="244" y="164"/>
              </a:cxn>
              <a:cxn ang="0">
                <a:pos x="240" y="173"/>
              </a:cxn>
              <a:cxn ang="0">
                <a:pos x="234" y="174"/>
              </a:cxn>
              <a:cxn ang="0">
                <a:pos x="235" y="179"/>
              </a:cxn>
              <a:cxn ang="0">
                <a:pos x="238" y="190"/>
              </a:cxn>
              <a:cxn ang="0">
                <a:pos x="229" y="197"/>
              </a:cxn>
              <a:cxn ang="0">
                <a:pos x="229" y="207"/>
              </a:cxn>
              <a:cxn ang="0">
                <a:pos x="223" y="210"/>
              </a:cxn>
              <a:cxn ang="0">
                <a:pos x="228" y="215"/>
              </a:cxn>
              <a:cxn ang="0">
                <a:pos x="221" y="216"/>
              </a:cxn>
              <a:cxn ang="0">
                <a:pos x="223" y="222"/>
              </a:cxn>
              <a:cxn ang="0">
                <a:pos x="220" y="231"/>
              </a:cxn>
              <a:cxn ang="0">
                <a:pos x="223" y="231"/>
              </a:cxn>
              <a:cxn ang="0">
                <a:pos x="220" y="237"/>
              </a:cxn>
              <a:cxn ang="0">
                <a:pos x="226" y="239"/>
              </a:cxn>
              <a:cxn ang="0">
                <a:pos x="226" y="249"/>
              </a:cxn>
              <a:cxn ang="0">
                <a:pos x="229" y="257"/>
              </a:cxn>
              <a:cxn ang="0">
                <a:pos x="224" y="259"/>
              </a:cxn>
              <a:cxn ang="0">
                <a:pos x="224" y="269"/>
              </a:cxn>
              <a:cxn ang="0">
                <a:pos x="43" y="278"/>
              </a:cxn>
              <a:cxn ang="0">
                <a:pos x="26" y="234"/>
              </a:cxn>
              <a:cxn ang="0">
                <a:pos x="16" y="234"/>
              </a:cxn>
              <a:cxn ang="0">
                <a:pos x="14" y="230"/>
              </a:cxn>
              <a:cxn ang="0">
                <a:pos x="11" y="76"/>
              </a:cxn>
            </a:cxnLst>
            <a:rect l="0" t="0" r="r" b="b"/>
            <a:pathLst>
              <a:path w="302" h="278">
                <a:moveTo>
                  <a:pt x="0" y="12"/>
                </a:moveTo>
                <a:lnTo>
                  <a:pt x="60" y="10"/>
                </a:lnTo>
                <a:lnTo>
                  <a:pt x="156" y="6"/>
                </a:lnTo>
                <a:lnTo>
                  <a:pt x="267" y="0"/>
                </a:lnTo>
                <a:lnTo>
                  <a:pt x="270" y="2"/>
                </a:lnTo>
                <a:lnTo>
                  <a:pt x="274" y="6"/>
                </a:lnTo>
                <a:lnTo>
                  <a:pt x="276" y="11"/>
                </a:lnTo>
                <a:lnTo>
                  <a:pt x="276" y="16"/>
                </a:lnTo>
                <a:lnTo>
                  <a:pt x="272" y="21"/>
                </a:lnTo>
                <a:lnTo>
                  <a:pt x="267" y="23"/>
                </a:lnTo>
                <a:lnTo>
                  <a:pt x="263" y="28"/>
                </a:lnTo>
                <a:lnTo>
                  <a:pt x="262" y="34"/>
                </a:lnTo>
                <a:lnTo>
                  <a:pt x="263" y="39"/>
                </a:lnTo>
                <a:lnTo>
                  <a:pt x="298" y="35"/>
                </a:lnTo>
                <a:lnTo>
                  <a:pt x="301" y="37"/>
                </a:lnTo>
                <a:lnTo>
                  <a:pt x="302" y="42"/>
                </a:lnTo>
                <a:lnTo>
                  <a:pt x="296" y="45"/>
                </a:lnTo>
                <a:lnTo>
                  <a:pt x="299" y="50"/>
                </a:lnTo>
                <a:lnTo>
                  <a:pt x="294" y="54"/>
                </a:lnTo>
                <a:lnTo>
                  <a:pt x="289" y="56"/>
                </a:lnTo>
                <a:lnTo>
                  <a:pt x="287" y="59"/>
                </a:lnTo>
                <a:lnTo>
                  <a:pt x="287" y="60"/>
                </a:lnTo>
                <a:lnTo>
                  <a:pt x="291" y="64"/>
                </a:lnTo>
                <a:lnTo>
                  <a:pt x="287" y="67"/>
                </a:lnTo>
                <a:lnTo>
                  <a:pt x="286" y="70"/>
                </a:lnTo>
                <a:lnTo>
                  <a:pt x="282" y="73"/>
                </a:lnTo>
                <a:lnTo>
                  <a:pt x="284" y="76"/>
                </a:lnTo>
                <a:lnTo>
                  <a:pt x="283" y="81"/>
                </a:lnTo>
                <a:lnTo>
                  <a:pt x="281" y="78"/>
                </a:lnTo>
                <a:lnTo>
                  <a:pt x="276" y="80"/>
                </a:lnTo>
                <a:lnTo>
                  <a:pt x="276" y="85"/>
                </a:lnTo>
                <a:lnTo>
                  <a:pt x="279" y="84"/>
                </a:lnTo>
                <a:lnTo>
                  <a:pt x="279" y="89"/>
                </a:lnTo>
                <a:lnTo>
                  <a:pt x="282" y="101"/>
                </a:lnTo>
                <a:lnTo>
                  <a:pt x="281" y="104"/>
                </a:lnTo>
                <a:lnTo>
                  <a:pt x="276" y="105"/>
                </a:lnTo>
                <a:lnTo>
                  <a:pt x="274" y="110"/>
                </a:lnTo>
                <a:lnTo>
                  <a:pt x="269" y="113"/>
                </a:lnTo>
                <a:lnTo>
                  <a:pt x="268" y="114"/>
                </a:lnTo>
                <a:lnTo>
                  <a:pt x="270" y="115"/>
                </a:lnTo>
                <a:lnTo>
                  <a:pt x="272" y="120"/>
                </a:lnTo>
                <a:lnTo>
                  <a:pt x="267" y="125"/>
                </a:lnTo>
                <a:lnTo>
                  <a:pt x="262" y="128"/>
                </a:lnTo>
                <a:lnTo>
                  <a:pt x="259" y="124"/>
                </a:lnTo>
                <a:lnTo>
                  <a:pt x="260" y="135"/>
                </a:lnTo>
                <a:lnTo>
                  <a:pt x="257" y="135"/>
                </a:lnTo>
                <a:lnTo>
                  <a:pt x="255" y="130"/>
                </a:lnTo>
                <a:lnTo>
                  <a:pt x="255" y="137"/>
                </a:lnTo>
                <a:lnTo>
                  <a:pt x="260" y="140"/>
                </a:lnTo>
                <a:lnTo>
                  <a:pt x="255" y="142"/>
                </a:lnTo>
                <a:lnTo>
                  <a:pt x="254" y="138"/>
                </a:lnTo>
                <a:lnTo>
                  <a:pt x="254" y="145"/>
                </a:lnTo>
                <a:lnTo>
                  <a:pt x="257" y="148"/>
                </a:lnTo>
                <a:lnTo>
                  <a:pt x="254" y="153"/>
                </a:lnTo>
                <a:lnTo>
                  <a:pt x="255" y="157"/>
                </a:lnTo>
                <a:lnTo>
                  <a:pt x="252" y="163"/>
                </a:lnTo>
                <a:lnTo>
                  <a:pt x="248" y="164"/>
                </a:lnTo>
                <a:lnTo>
                  <a:pt x="244" y="164"/>
                </a:lnTo>
                <a:lnTo>
                  <a:pt x="244" y="168"/>
                </a:lnTo>
                <a:lnTo>
                  <a:pt x="240" y="173"/>
                </a:lnTo>
                <a:lnTo>
                  <a:pt x="239" y="176"/>
                </a:lnTo>
                <a:lnTo>
                  <a:pt x="234" y="174"/>
                </a:lnTo>
                <a:lnTo>
                  <a:pt x="238" y="178"/>
                </a:lnTo>
                <a:lnTo>
                  <a:pt x="235" y="179"/>
                </a:lnTo>
                <a:lnTo>
                  <a:pt x="235" y="184"/>
                </a:lnTo>
                <a:lnTo>
                  <a:pt x="238" y="190"/>
                </a:lnTo>
                <a:lnTo>
                  <a:pt x="225" y="195"/>
                </a:lnTo>
                <a:lnTo>
                  <a:pt x="229" y="197"/>
                </a:lnTo>
                <a:lnTo>
                  <a:pt x="228" y="202"/>
                </a:lnTo>
                <a:lnTo>
                  <a:pt x="229" y="207"/>
                </a:lnTo>
                <a:lnTo>
                  <a:pt x="228" y="210"/>
                </a:lnTo>
                <a:lnTo>
                  <a:pt x="223" y="210"/>
                </a:lnTo>
                <a:lnTo>
                  <a:pt x="223" y="213"/>
                </a:lnTo>
                <a:lnTo>
                  <a:pt x="228" y="215"/>
                </a:lnTo>
                <a:lnTo>
                  <a:pt x="223" y="217"/>
                </a:lnTo>
                <a:lnTo>
                  <a:pt x="221" y="216"/>
                </a:lnTo>
                <a:lnTo>
                  <a:pt x="219" y="217"/>
                </a:lnTo>
                <a:lnTo>
                  <a:pt x="223" y="222"/>
                </a:lnTo>
                <a:lnTo>
                  <a:pt x="218" y="226"/>
                </a:lnTo>
                <a:lnTo>
                  <a:pt x="220" y="231"/>
                </a:lnTo>
                <a:lnTo>
                  <a:pt x="218" y="236"/>
                </a:lnTo>
                <a:lnTo>
                  <a:pt x="223" y="231"/>
                </a:lnTo>
                <a:lnTo>
                  <a:pt x="225" y="235"/>
                </a:lnTo>
                <a:lnTo>
                  <a:pt x="220" y="237"/>
                </a:lnTo>
                <a:lnTo>
                  <a:pt x="225" y="240"/>
                </a:lnTo>
                <a:lnTo>
                  <a:pt x="226" y="239"/>
                </a:lnTo>
                <a:lnTo>
                  <a:pt x="224" y="244"/>
                </a:lnTo>
                <a:lnTo>
                  <a:pt x="226" y="249"/>
                </a:lnTo>
                <a:lnTo>
                  <a:pt x="228" y="250"/>
                </a:lnTo>
                <a:lnTo>
                  <a:pt x="229" y="257"/>
                </a:lnTo>
                <a:lnTo>
                  <a:pt x="229" y="259"/>
                </a:lnTo>
                <a:lnTo>
                  <a:pt x="224" y="259"/>
                </a:lnTo>
                <a:lnTo>
                  <a:pt x="225" y="262"/>
                </a:lnTo>
                <a:lnTo>
                  <a:pt x="224" y="269"/>
                </a:lnTo>
                <a:lnTo>
                  <a:pt x="122" y="275"/>
                </a:lnTo>
                <a:lnTo>
                  <a:pt x="43" y="278"/>
                </a:lnTo>
                <a:lnTo>
                  <a:pt x="42" y="236"/>
                </a:lnTo>
                <a:lnTo>
                  <a:pt x="26" y="234"/>
                </a:lnTo>
                <a:lnTo>
                  <a:pt x="21" y="237"/>
                </a:lnTo>
                <a:lnTo>
                  <a:pt x="16" y="234"/>
                </a:lnTo>
                <a:lnTo>
                  <a:pt x="16" y="231"/>
                </a:lnTo>
                <a:lnTo>
                  <a:pt x="14" y="230"/>
                </a:lnTo>
                <a:lnTo>
                  <a:pt x="13" y="96"/>
                </a:lnTo>
                <a:lnTo>
                  <a:pt x="11" y="76"/>
                </a:lnTo>
                <a:lnTo>
                  <a:pt x="0" y="12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129"/>
          <p:cNvSpPr>
            <a:spLocks/>
          </p:cNvSpPr>
          <p:nvPr/>
        </p:nvSpPr>
        <p:spPr bwMode="auto">
          <a:xfrm>
            <a:off x="5556888" y="2654606"/>
            <a:ext cx="429320" cy="760676"/>
          </a:xfrm>
          <a:custGeom>
            <a:avLst/>
            <a:gdLst/>
            <a:ahLst/>
            <a:cxnLst>
              <a:cxn ang="0">
                <a:pos x="7" y="169"/>
              </a:cxn>
              <a:cxn ang="0">
                <a:pos x="19" y="153"/>
              </a:cxn>
              <a:cxn ang="0">
                <a:pos x="22" y="140"/>
              </a:cxn>
              <a:cxn ang="0">
                <a:pos x="19" y="111"/>
              </a:cxn>
              <a:cxn ang="0">
                <a:pos x="41" y="92"/>
              </a:cxn>
              <a:cxn ang="0">
                <a:pos x="59" y="81"/>
              </a:cxn>
              <a:cxn ang="0">
                <a:pos x="70" y="47"/>
              </a:cxn>
              <a:cxn ang="0">
                <a:pos x="57" y="34"/>
              </a:cxn>
              <a:cxn ang="0">
                <a:pos x="42" y="17"/>
              </a:cxn>
              <a:cxn ang="0">
                <a:pos x="127" y="7"/>
              </a:cxn>
              <a:cxn ang="0">
                <a:pos x="197" y="4"/>
              </a:cxn>
              <a:cxn ang="0">
                <a:pos x="203" y="28"/>
              </a:cxn>
              <a:cxn ang="0">
                <a:pos x="212" y="46"/>
              </a:cxn>
              <a:cxn ang="0">
                <a:pos x="218" y="59"/>
              </a:cxn>
              <a:cxn ang="0">
                <a:pos x="232" y="247"/>
              </a:cxn>
              <a:cxn ang="0">
                <a:pos x="234" y="263"/>
              </a:cxn>
              <a:cxn ang="0">
                <a:pos x="241" y="283"/>
              </a:cxn>
              <a:cxn ang="0">
                <a:pos x="233" y="298"/>
              </a:cxn>
              <a:cxn ang="0">
                <a:pos x="223" y="319"/>
              </a:cxn>
              <a:cxn ang="0">
                <a:pos x="218" y="330"/>
              </a:cxn>
              <a:cxn ang="0">
                <a:pos x="215" y="349"/>
              </a:cxn>
              <a:cxn ang="0">
                <a:pos x="215" y="360"/>
              </a:cxn>
              <a:cxn ang="0">
                <a:pos x="212" y="375"/>
              </a:cxn>
              <a:cxn ang="0">
                <a:pos x="203" y="388"/>
              </a:cxn>
              <a:cxn ang="0">
                <a:pos x="192" y="398"/>
              </a:cxn>
              <a:cxn ang="0">
                <a:pos x="198" y="412"/>
              </a:cxn>
              <a:cxn ang="0">
                <a:pos x="185" y="414"/>
              </a:cxn>
              <a:cxn ang="0">
                <a:pos x="166" y="408"/>
              </a:cxn>
              <a:cxn ang="0">
                <a:pos x="154" y="424"/>
              </a:cxn>
              <a:cxn ang="0">
                <a:pos x="145" y="426"/>
              </a:cxn>
              <a:cxn ang="0">
                <a:pos x="135" y="402"/>
              </a:cxn>
              <a:cxn ang="0">
                <a:pos x="130" y="375"/>
              </a:cxn>
              <a:cxn ang="0">
                <a:pos x="116" y="365"/>
              </a:cxn>
              <a:cxn ang="0">
                <a:pos x="102" y="356"/>
              </a:cxn>
              <a:cxn ang="0">
                <a:pos x="76" y="336"/>
              </a:cxn>
              <a:cxn ang="0">
                <a:pos x="78" y="322"/>
              </a:cxn>
              <a:cxn ang="0">
                <a:pos x="83" y="298"/>
              </a:cxn>
              <a:cxn ang="0">
                <a:pos x="78" y="283"/>
              </a:cxn>
              <a:cxn ang="0">
                <a:pos x="66" y="282"/>
              </a:cxn>
              <a:cxn ang="0">
                <a:pos x="54" y="283"/>
              </a:cxn>
              <a:cxn ang="0">
                <a:pos x="42" y="253"/>
              </a:cxn>
              <a:cxn ang="0">
                <a:pos x="22" y="238"/>
              </a:cxn>
              <a:cxn ang="0">
                <a:pos x="9" y="223"/>
              </a:cxn>
              <a:cxn ang="0">
                <a:pos x="2" y="207"/>
              </a:cxn>
              <a:cxn ang="0">
                <a:pos x="2" y="181"/>
              </a:cxn>
            </a:cxnLst>
            <a:rect l="0" t="0" r="r" b="b"/>
            <a:pathLst>
              <a:path w="241" h="427">
                <a:moveTo>
                  <a:pt x="3" y="176"/>
                </a:moveTo>
                <a:lnTo>
                  <a:pt x="7" y="174"/>
                </a:lnTo>
                <a:lnTo>
                  <a:pt x="7" y="169"/>
                </a:lnTo>
                <a:lnTo>
                  <a:pt x="4" y="164"/>
                </a:lnTo>
                <a:lnTo>
                  <a:pt x="8" y="159"/>
                </a:lnTo>
                <a:lnTo>
                  <a:pt x="19" y="153"/>
                </a:lnTo>
                <a:lnTo>
                  <a:pt x="20" y="149"/>
                </a:lnTo>
                <a:lnTo>
                  <a:pt x="20" y="144"/>
                </a:lnTo>
                <a:lnTo>
                  <a:pt x="22" y="140"/>
                </a:lnTo>
                <a:lnTo>
                  <a:pt x="28" y="131"/>
                </a:lnTo>
                <a:lnTo>
                  <a:pt x="28" y="120"/>
                </a:lnTo>
                <a:lnTo>
                  <a:pt x="19" y="111"/>
                </a:lnTo>
                <a:lnTo>
                  <a:pt x="20" y="101"/>
                </a:lnTo>
                <a:lnTo>
                  <a:pt x="22" y="96"/>
                </a:lnTo>
                <a:lnTo>
                  <a:pt x="41" y="92"/>
                </a:lnTo>
                <a:lnTo>
                  <a:pt x="46" y="88"/>
                </a:lnTo>
                <a:lnTo>
                  <a:pt x="54" y="85"/>
                </a:lnTo>
                <a:lnTo>
                  <a:pt x="59" y="81"/>
                </a:lnTo>
                <a:lnTo>
                  <a:pt x="61" y="71"/>
                </a:lnTo>
                <a:lnTo>
                  <a:pt x="67" y="61"/>
                </a:lnTo>
                <a:lnTo>
                  <a:pt x="70" y="47"/>
                </a:lnTo>
                <a:lnTo>
                  <a:pt x="67" y="41"/>
                </a:lnTo>
                <a:lnTo>
                  <a:pt x="62" y="37"/>
                </a:lnTo>
                <a:lnTo>
                  <a:pt x="57" y="34"/>
                </a:lnTo>
                <a:lnTo>
                  <a:pt x="52" y="31"/>
                </a:lnTo>
                <a:lnTo>
                  <a:pt x="52" y="24"/>
                </a:lnTo>
                <a:lnTo>
                  <a:pt x="42" y="17"/>
                </a:lnTo>
                <a:lnTo>
                  <a:pt x="38" y="12"/>
                </a:lnTo>
                <a:lnTo>
                  <a:pt x="38" y="12"/>
                </a:lnTo>
                <a:lnTo>
                  <a:pt x="127" y="7"/>
                </a:lnTo>
                <a:lnTo>
                  <a:pt x="194" y="0"/>
                </a:lnTo>
                <a:lnTo>
                  <a:pt x="197" y="0"/>
                </a:lnTo>
                <a:lnTo>
                  <a:pt x="197" y="4"/>
                </a:lnTo>
                <a:lnTo>
                  <a:pt x="197" y="14"/>
                </a:lnTo>
                <a:lnTo>
                  <a:pt x="198" y="19"/>
                </a:lnTo>
                <a:lnTo>
                  <a:pt x="203" y="28"/>
                </a:lnTo>
                <a:lnTo>
                  <a:pt x="207" y="33"/>
                </a:lnTo>
                <a:lnTo>
                  <a:pt x="208" y="41"/>
                </a:lnTo>
                <a:lnTo>
                  <a:pt x="212" y="46"/>
                </a:lnTo>
                <a:lnTo>
                  <a:pt x="213" y="51"/>
                </a:lnTo>
                <a:lnTo>
                  <a:pt x="218" y="58"/>
                </a:lnTo>
                <a:lnTo>
                  <a:pt x="218" y="59"/>
                </a:lnTo>
                <a:lnTo>
                  <a:pt x="234" y="238"/>
                </a:lnTo>
                <a:lnTo>
                  <a:pt x="231" y="243"/>
                </a:lnTo>
                <a:lnTo>
                  <a:pt x="232" y="247"/>
                </a:lnTo>
                <a:lnTo>
                  <a:pt x="229" y="252"/>
                </a:lnTo>
                <a:lnTo>
                  <a:pt x="231" y="258"/>
                </a:lnTo>
                <a:lnTo>
                  <a:pt x="234" y="263"/>
                </a:lnTo>
                <a:lnTo>
                  <a:pt x="238" y="268"/>
                </a:lnTo>
                <a:lnTo>
                  <a:pt x="237" y="273"/>
                </a:lnTo>
                <a:lnTo>
                  <a:pt x="241" y="283"/>
                </a:lnTo>
                <a:lnTo>
                  <a:pt x="239" y="288"/>
                </a:lnTo>
                <a:lnTo>
                  <a:pt x="238" y="290"/>
                </a:lnTo>
                <a:lnTo>
                  <a:pt x="233" y="298"/>
                </a:lnTo>
                <a:lnTo>
                  <a:pt x="232" y="304"/>
                </a:lnTo>
                <a:lnTo>
                  <a:pt x="227" y="315"/>
                </a:lnTo>
                <a:lnTo>
                  <a:pt x="223" y="319"/>
                </a:lnTo>
                <a:lnTo>
                  <a:pt x="218" y="324"/>
                </a:lnTo>
                <a:lnTo>
                  <a:pt x="217" y="329"/>
                </a:lnTo>
                <a:lnTo>
                  <a:pt x="218" y="330"/>
                </a:lnTo>
                <a:lnTo>
                  <a:pt x="217" y="339"/>
                </a:lnTo>
                <a:lnTo>
                  <a:pt x="215" y="340"/>
                </a:lnTo>
                <a:lnTo>
                  <a:pt x="215" y="349"/>
                </a:lnTo>
                <a:lnTo>
                  <a:pt x="213" y="354"/>
                </a:lnTo>
                <a:lnTo>
                  <a:pt x="215" y="359"/>
                </a:lnTo>
                <a:lnTo>
                  <a:pt x="215" y="360"/>
                </a:lnTo>
                <a:lnTo>
                  <a:pt x="214" y="365"/>
                </a:lnTo>
                <a:lnTo>
                  <a:pt x="210" y="370"/>
                </a:lnTo>
                <a:lnTo>
                  <a:pt x="212" y="375"/>
                </a:lnTo>
                <a:lnTo>
                  <a:pt x="215" y="380"/>
                </a:lnTo>
                <a:lnTo>
                  <a:pt x="212" y="385"/>
                </a:lnTo>
                <a:lnTo>
                  <a:pt x="203" y="388"/>
                </a:lnTo>
                <a:lnTo>
                  <a:pt x="198" y="390"/>
                </a:lnTo>
                <a:lnTo>
                  <a:pt x="193" y="393"/>
                </a:lnTo>
                <a:lnTo>
                  <a:pt x="192" y="398"/>
                </a:lnTo>
                <a:lnTo>
                  <a:pt x="193" y="403"/>
                </a:lnTo>
                <a:lnTo>
                  <a:pt x="197" y="407"/>
                </a:lnTo>
                <a:lnTo>
                  <a:pt x="198" y="412"/>
                </a:lnTo>
                <a:lnTo>
                  <a:pt x="194" y="418"/>
                </a:lnTo>
                <a:lnTo>
                  <a:pt x="189" y="417"/>
                </a:lnTo>
                <a:lnTo>
                  <a:pt x="185" y="414"/>
                </a:lnTo>
                <a:lnTo>
                  <a:pt x="175" y="412"/>
                </a:lnTo>
                <a:lnTo>
                  <a:pt x="171" y="409"/>
                </a:lnTo>
                <a:lnTo>
                  <a:pt x="166" y="408"/>
                </a:lnTo>
                <a:lnTo>
                  <a:pt x="161" y="410"/>
                </a:lnTo>
                <a:lnTo>
                  <a:pt x="154" y="419"/>
                </a:lnTo>
                <a:lnTo>
                  <a:pt x="154" y="424"/>
                </a:lnTo>
                <a:lnTo>
                  <a:pt x="158" y="427"/>
                </a:lnTo>
                <a:lnTo>
                  <a:pt x="150" y="423"/>
                </a:lnTo>
                <a:lnTo>
                  <a:pt x="145" y="426"/>
                </a:lnTo>
                <a:lnTo>
                  <a:pt x="137" y="415"/>
                </a:lnTo>
                <a:lnTo>
                  <a:pt x="131" y="407"/>
                </a:lnTo>
                <a:lnTo>
                  <a:pt x="135" y="402"/>
                </a:lnTo>
                <a:lnTo>
                  <a:pt x="136" y="395"/>
                </a:lnTo>
                <a:lnTo>
                  <a:pt x="130" y="387"/>
                </a:lnTo>
                <a:lnTo>
                  <a:pt x="130" y="375"/>
                </a:lnTo>
                <a:lnTo>
                  <a:pt x="124" y="374"/>
                </a:lnTo>
                <a:lnTo>
                  <a:pt x="120" y="370"/>
                </a:lnTo>
                <a:lnTo>
                  <a:pt x="116" y="365"/>
                </a:lnTo>
                <a:lnTo>
                  <a:pt x="109" y="360"/>
                </a:lnTo>
                <a:lnTo>
                  <a:pt x="104" y="363"/>
                </a:lnTo>
                <a:lnTo>
                  <a:pt x="102" y="356"/>
                </a:lnTo>
                <a:lnTo>
                  <a:pt x="100" y="356"/>
                </a:lnTo>
                <a:lnTo>
                  <a:pt x="85" y="346"/>
                </a:lnTo>
                <a:lnTo>
                  <a:pt x="76" y="336"/>
                </a:lnTo>
                <a:lnTo>
                  <a:pt x="75" y="332"/>
                </a:lnTo>
                <a:lnTo>
                  <a:pt x="76" y="327"/>
                </a:lnTo>
                <a:lnTo>
                  <a:pt x="78" y="322"/>
                </a:lnTo>
                <a:lnTo>
                  <a:pt x="81" y="314"/>
                </a:lnTo>
                <a:lnTo>
                  <a:pt x="85" y="306"/>
                </a:lnTo>
                <a:lnTo>
                  <a:pt x="83" y="298"/>
                </a:lnTo>
                <a:lnTo>
                  <a:pt x="87" y="292"/>
                </a:lnTo>
                <a:lnTo>
                  <a:pt x="87" y="290"/>
                </a:lnTo>
                <a:lnTo>
                  <a:pt x="78" y="283"/>
                </a:lnTo>
                <a:lnTo>
                  <a:pt x="73" y="283"/>
                </a:lnTo>
                <a:lnTo>
                  <a:pt x="68" y="282"/>
                </a:lnTo>
                <a:lnTo>
                  <a:pt x="66" y="282"/>
                </a:lnTo>
                <a:lnTo>
                  <a:pt x="63" y="287"/>
                </a:lnTo>
                <a:lnTo>
                  <a:pt x="58" y="288"/>
                </a:lnTo>
                <a:lnTo>
                  <a:pt x="54" y="283"/>
                </a:lnTo>
                <a:lnTo>
                  <a:pt x="48" y="262"/>
                </a:lnTo>
                <a:lnTo>
                  <a:pt x="46" y="257"/>
                </a:lnTo>
                <a:lnTo>
                  <a:pt x="42" y="253"/>
                </a:lnTo>
                <a:lnTo>
                  <a:pt x="29" y="246"/>
                </a:lnTo>
                <a:lnTo>
                  <a:pt x="27" y="242"/>
                </a:lnTo>
                <a:lnTo>
                  <a:pt x="22" y="238"/>
                </a:lnTo>
                <a:lnTo>
                  <a:pt x="18" y="233"/>
                </a:lnTo>
                <a:lnTo>
                  <a:pt x="10" y="228"/>
                </a:lnTo>
                <a:lnTo>
                  <a:pt x="9" y="223"/>
                </a:lnTo>
                <a:lnTo>
                  <a:pt x="7" y="218"/>
                </a:lnTo>
                <a:lnTo>
                  <a:pt x="4" y="208"/>
                </a:lnTo>
                <a:lnTo>
                  <a:pt x="2" y="207"/>
                </a:lnTo>
                <a:lnTo>
                  <a:pt x="0" y="197"/>
                </a:lnTo>
                <a:lnTo>
                  <a:pt x="0" y="187"/>
                </a:lnTo>
                <a:lnTo>
                  <a:pt x="2" y="181"/>
                </a:lnTo>
                <a:lnTo>
                  <a:pt x="3" y="1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130"/>
          <p:cNvSpPr>
            <a:spLocks/>
          </p:cNvSpPr>
          <p:nvPr/>
        </p:nvSpPr>
        <p:spPr bwMode="auto">
          <a:xfrm>
            <a:off x="5556888" y="2654606"/>
            <a:ext cx="429320" cy="760676"/>
          </a:xfrm>
          <a:custGeom>
            <a:avLst/>
            <a:gdLst/>
            <a:ahLst/>
            <a:cxnLst>
              <a:cxn ang="0">
                <a:pos x="7" y="169"/>
              </a:cxn>
              <a:cxn ang="0">
                <a:pos x="19" y="153"/>
              </a:cxn>
              <a:cxn ang="0">
                <a:pos x="22" y="140"/>
              </a:cxn>
              <a:cxn ang="0">
                <a:pos x="19" y="111"/>
              </a:cxn>
              <a:cxn ang="0">
                <a:pos x="41" y="92"/>
              </a:cxn>
              <a:cxn ang="0">
                <a:pos x="59" y="81"/>
              </a:cxn>
              <a:cxn ang="0">
                <a:pos x="70" y="47"/>
              </a:cxn>
              <a:cxn ang="0">
                <a:pos x="57" y="34"/>
              </a:cxn>
              <a:cxn ang="0">
                <a:pos x="42" y="17"/>
              </a:cxn>
              <a:cxn ang="0">
                <a:pos x="127" y="7"/>
              </a:cxn>
              <a:cxn ang="0">
                <a:pos x="197" y="4"/>
              </a:cxn>
              <a:cxn ang="0">
                <a:pos x="203" y="28"/>
              </a:cxn>
              <a:cxn ang="0">
                <a:pos x="212" y="46"/>
              </a:cxn>
              <a:cxn ang="0">
                <a:pos x="218" y="59"/>
              </a:cxn>
              <a:cxn ang="0">
                <a:pos x="232" y="247"/>
              </a:cxn>
              <a:cxn ang="0">
                <a:pos x="234" y="263"/>
              </a:cxn>
              <a:cxn ang="0">
                <a:pos x="241" y="283"/>
              </a:cxn>
              <a:cxn ang="0">
                <a:pos x="233" y="298"/>
              </a:cxn>
              <a:cxn ang="0">
                <a:pos x="223" y="319"/>
              </a:cxn>
              <a:cxn ang="0">
                <a:pos x="218" y="330"/>
              </a:cxn>
              <a:cxn ang="0">
                <a:pos x="215" y="349"/>
              </a:cxn>
              <a:cxn ang="0">
                <a:pos x="215" y="360"/>
              </a:cxn>
              <a:cxn ang="0">
                <a:pos x="212" y="375"/>
              </a:cxn>
              <a:cxn ang="0">
                <a:pos x="203" y="388"/>
              </a:cxn>
              <a:cxn ang="0">
                <a:pos x="192" y="398"/>
              </a:cxn>
              <a:cxn ang="0">
                <a:pos x="198" y="412"/>
              </a:cxn>
              <a:cxn ang="0">
                <a:pos x="185" y="414"/>
              </a:cxn>
              <a:cxn ang="0">
                <a:pos x="166" y="408"/>
              </a:cxn>
              <a:cxn ang="0">
                <a:pos x="154" y="424"/>
              </a:cxn>
              <a:cxn ang="0">
                <a:pos x="145" y="426"/>
              </a:cxn>
              <a:cxn ang="0">
                <a:pos x="135" y="402"/>
              </a:cxn>
              <a:cxn ang="0">
                <a:pos x="130" y="375"/>
              </a:cxn>
              <a:cxn ang="0">
                <a:pos x="116" y="365"/>
              </a:cxn>
              <a:cxn ang="0">
                <a:pos x="102" y="356"/>
              </a:cxn>
              <a:cxn ang="0">
                <a:pos x="76" y="336"/>
              </a:cxn>
              <a:cxn ang="0">
                <a:pos x="78" y="322"/>
              </a:cxn>
              <a:cxn ang="0">
                <a:pos x="83" y="298"/>
              </a:cxn>
              <a:cxn ang="0">
                <a:pos x="78" y="283"/>
              </a:cxn>
              <a:cxn ang="0">
                <a:pos x="66" y="282"/>
              </a:cxn>
              <a:cxn ang="0">
                <a:pos x="54" y="283"/>
              </a:cxn>
              <a:cxn ang="0">
                <a:pos x="42" y="253"/>
              </a:cxn>
              <a:cxn ang="0">
                <a:pos x="22" y="238"/>
              </a:cxn>
              <a:cxn ang="0">
                <a:pos x="9" y="223"/>
              </a:cxn>
              <a:cxn ang="0">
                <a:pos x="2" y="207"/>
              </a:cxn>
              <a:cxn ang="0">
                <a:pos x="2" y="181"/>
              </a:cxn>
            </a:cxnLst>
            <a:rect l="0" t="0" r="r" b="b"/>
            <a:pathLst>
              <a:path w="241" h="427">
                <a:moveTo>
                  <a:pt x="3" y="176"/>
                </a:moveTo>
                <a:lnTo>
                  <a:pt x="7" y="174"/>
                </a:lnTo>
                <a:lnTo>
                  <a:pt x="7" y="169"/>
                </a:lnTo>
                <a:lnTo>
                  <a:pt x="4" y="164"/>
                </a:lnTo>
                <a:lnTo>
                  <a:pt x="8" y="159"/>
                </a:lnTo>
                <a:lnTo>
                  <a:pt x="19" y="153"/>
                </a:lnTo>
                <a:lnTo>
                  <a:pt x="20" y="149"/>
                </a:lnTo>
                <a:lnTo>
                  <a:pt x="20" y="144"/>
                </a:lnTo>
                <a:lnTo>
                  <a:pt x="22" y="140"/>
                </a:lnTo>
                <a:lnTo>
                  <a:pt x="28" y="131"/>
                </a:lnTo>
                <a:lnTo>
                  <a:pt x="28" y="120"/>
                </a:lnTo>
                <a:lnTo>
                  <a:pt x="19" y="111"/>
                </a:lnTo>
                <a:lnTo>
                  <a:pt x="20" y="101"/>
                </a:lnTo>
                <a:lnTo>
                  <a:pt x="22" y="96"/>
                </a:lnTo>
                <a:lnTo>
                  <a:pt x="41" y="92"/>
                </a:lnTo>
                <a:lnTo>
                  <a:pt x="46" y="88"/>
                </a:lnTo>
                <a:lnTo>
                  <a:pt x="54" y="85"/>
                </a:lnTo>
                <a:lnTo>
                  <a:pt x="59" y="81"/>
                </a:lnTo>
                <a:lnTo>
                  <a:pt x="61" y="71"/>
                </a:lnTo>
                <a:lnTo>
                  <a:pt x="67" y="61"/>
                </a:lnTo>
                <a:lnTo>
                  <a:pt x="70" y="47"/>
                </a:lnTo>
                <a:lnTo>
                  <a:pt x="67" y="41"/>
                </a:lnTo>
                <a:lnTo>
                  <a:pt x="62" y="37"/>
                </a:lnTo>
                <a:lnTo>
                  <a:pt x="57" y="34"/>
                </a:lnTo>
                <a:lnTo>
                  <a:pt x="52" y="31"/>
                </a:lnTo>
                <a:lnTo>
                  <a:pt x="52" y="24"/>
                </a:lnTo>
                <a:lnTo>
                  <a:pt x="42" y="17"/>
                </a:lnTo>
                <a:lnTo>
                  <a:pt x="38" y="12"/>
                </a:lnTo>
                <a:lnTo>
                  <a:pt x="38" y="12"/>
                </a:lnTo>
                <a:lnTo>
                  <a:pt x="127" y="7"/>
                </a:lnTo>
                <a:lnTo>
                  <a:pt x="194" y="0"/>
                </a:lnTo>
                <a:lnTo>
                  <a:pt x="197" y="0"/>
                </a:lnTo>
                <a:lnTo>
                  <a:pt x="197" y="4"/>
                </a:lnTo>
                <a:lnTo>
                  <a:pt x="197" y="14"/>
                </a:lnTo>
                <a:lnTo>
                  <a:pt x="198" y="19"/>
                </a:lnTo>
                <a:lnTo>
                  <a:pt x="203" y="28"/>
                </a:lnTo>
                <a:lnTo>
                  <a:pt x="207" y="33"/>
                </a:lnTo>
                <a:lnTo>
                  <a:pt x="208" y="41"/>
                </a:lnTo>
                <a:lnTo>
                  <a:pt x="212" y="46"/>
                </a:lnTo>
                <a:lnTo>
                  <a:pt x="213" y="51"/>
                </a:lnTo>
                <a:lnTo>
                  <a:pt x="218" y="58"/>
                </a:lnTo>
                <a:lnTo>
                  <a:pt x="218" y="59"/>
                </a:lnTo>
                <a:lnTo>
                  <a:pt x="234" y="238"/>
                </a:lnTo>
                <a:lnTo>
                  <a:pt x="231" y="243"/>
                </a:lnTo>
                <a:lnTo>
                  <a:pt x="232" y="247"/>
                </a:lnTo>
                <a:lnTo>
                  <a:pt x="229" y="252"/>
                </a:lnTo>
                <a:lnTo>
                  <a:pt x="231" y="258"/>
                </a:lnTo>
                <a:lnTo>
                  <a:pt x="234" y="263"/>
                </a:lnTo>
                <a:lnTo>
                  <a:pt x="238" y="268"/>
                </a:lnTo>
                <a:lnTo>
                  <a:pt x="237" y="273"/>
                </a:lnTo>
                <a:lnTo>
                  <a:pt x="241" y="283"/>
                </a:lnTo>
                <a:lnTo>
                  <a:pt x="239" y="288"/>
                </a:lnTo>
                <a:lnTo>
                  <a:pt x="238" y="290"/>
                </a:lnTo>
                <a:lnTo>
                  <a:pt x="233" y="298"/>
                </a:lnTo>
                <a:lnTo>
                  <a:pt x="232" y="304"/>
                </a:lnTo>
                <a:lnTo>
                  <a:pt x="227" y="315"/>
                </a:lnTo>
                <a:lnTo>
                  <a:pt x="223" y="319"/>
                </a:lnTo>
                <a:lnTo>
                  <a:pt x="218" y="324"/>
                </a:lnTo>
                <a:lnTo>
                  <a:pt x="217" y="329"/>
                </a:lnTo>
                <a:lnTo>
                  <a:pt x="218" y="330"/>
                </a:lnTo>
                <a:lnTo>
                  <a:pt x="217" y="339"/>
                </a:lnTo>
                <a:lnTo>
                  <a:pt x="215" y="340"/>
                </a:lnTo>
                <a:lnTo>
                  <a:pt x="215" y="349"/>
                </a:lnTo>
                <a:lnTo>
                  <a:pt x="213" y="354"/>
                </a:lnTo>
                <a:lnTo>
                  <a:pt x="215" y="359"/>
                </a:lnTo>
                <a:lnTo>
                  <a:pt x="215" y="360"/>
                </a:lnTo>
                <a:lnTo>
                  <a:pt x="214" y="365"/>
                </a:lnTo>
                <a:lnTo>
                  <a:pt x="210" y="370"/>
                </a:lnTo>
                <a:lnTo>
                  <a:pt x="212" y="375"/>
                </a:lnTo>
                <a:lnTo>
                  <a:pt x="215" y="380"/>
                </a:lnTo>
                <a:lnTo>
                  <a:pt x="212" y="385"/>
                </a:lnTo>
                <a:lnTo>
                  <a:pt x="203" y="388"/>
                </a:lnTo>
                <a:lnTo>
                  <a:pt x="198" y="390"/>
                </a:lnTo>
                <a:lnTo>
                  <a:pt x="193" y="393"/>
                </a:lnTo>
                <a:lnTo>
                  <a:pt x="192" y="398"/>
                </a:lnTo>
                <a:lnTo>
                  <a:pt x="193" y="403"/>
                </a:lnTo>
                <a:lnTo>
                  <a:pt x="197" y="407"/>
                </a:lnTo>
                <a:lnTo>
                  <a:pt x="198" y="412"/>
                </a:lnTo>
                <a:lnTo>
                  <a:pt x="194" y="418"/>
                </a:lnTo>
                <a:lnTo>
                  <a:pt x="189" y="417"/>
                </a:lnTo>
                <a:lnTo>
                  <a:pt x="185" y="414"/>
                </a:lnTo>
                <a:lnTo>
                  <a:pt x="175" y="412"/>
                </a:lnTo>
                <a:lnTo>
                  <a:pt x="171" y="409"/>
                </a:lnTo>
                <a:lnTo>
                  <a:pt x="166" y="408"/>
                </a:lnTo>
                <a:lnTo>
                  <a:pt x="161" y="410"/>
                </a:lnTo>
                <a:lnTo>
                  <a:pt x="154" y="419"/>
                </a:lnTo>
                <a:lnTo>
                  <a:pt x="154" y="424"/>
                </a:lnTo>
                <a:lnTo>
                  <a:pt x="158" y="427"/>
                </a:lnTo>
                <a:lnTo>
                  <a:pt x="150" y="423"/>
                </a:lnTo>
                <a:lnTo>
                  <a:pt x="145" y="426"/>
                </a:lnTo>
                <a:lnTo>
                  <a:pt x="137" y="415"/>
                </a:lnTo>
                <a:lnTo>
                  <a:pt x="131" y="407"/>
                </a:lnTo>
                <a:lnTo>
                  <a:pt x="135" y="402"/>
                </a:lnTo>
                <a:lnTo>
                  <a:pt x="136" y="395"/>
                </a:lnTo>
                <a:lnTo>
                  <a:pt x="130" y="387"/>
                </a:lnTo>
                <a:lnTo>
                  <a:pt x="130" y="375"/>
                </a:lnTo>
                <a:lnTo>
                  <a:pt x="124" y="374"/>
                </a:lnTo>
                <a:lnTo>
                  <a:pt x="120" y="370"/>
                </a:lnTo>
                <a:lnTo>
                  <a:pt x="116" y="365"/>
                </a:lnTo>
                <a:lnTo>
                  <a:pt x="109" y="360"/>
                </a:lnTo>
                <a:lnTo>
                  <a:pt x="104" y="363"/>
                </a:lnTo>
                <a:lnTo>
                  <a:pt x="102" y="356"/>
                </a:lnTo>
                <a:lnTo>
                  <a:pt x="100" y="356"/>
                </a:lnTo>
                <a:lnTo>
                  <a:pt x="85" y="346"/>
                </a:lnTo>
                <a:lnTo>
                  <a:pt x="76" y="336"/>
                </a:lnTo>
                <a:lnTo>
                  <a:pt x="75" y="332"/>
                </a:lnTo>
                <a:lnTo>
                  <a:pt x="76" y="327"/>
                </a:lnTo>
                <a:lnTo>
                  <a:pt x="78" y="322"/>
                </a:lnTo>
                <a:lnTo>
                  <a:pt x="81" y="314"/>
                </a:lnTo>
                <a:lnTo>
                  <a:pt x="85" y="306"/>
                </a:lnTo>
                <a:lnTo>
                  <a:pt x="83" y="298"/>
                </a:lnTo>
                <a:lnTo>
                  <a:pt x="87" y="292"/>
                </a:lnTo>
                <a:lnTo>
                  <a:pt x="87" y="290"/>
                </a:lnTo>
                <a:lnTo>
                  <a:pt x="78" y="283"/>
                </a:lnTo>
                <a:lnTo>
                  <a:pt x="73" y="283"/>
                </a:lnTo>
                <a:lnTo>
                  <a:pt x="68" y="282"/>
                </a:lnTo>
                <a:lnTo>
                  <a:pt x="66" y="282"/>
                </a:lnTo>
                <a:lnTo>
                  <a:pt x="63" y="287"/>
                </a:lnTo>
                <a:lnTo>
                  <a:pt x="58" y="288"/>
                </a:lnTo>
                <a:lnTo>
                  <a:pt x="54" y="283"/>
                </a:lnTo>
                <a:lnTo>
                  <a:pt x="48" y="262"/>
                </a:lnTo>
                <a:lnTo>
                  <a:pt x="46" y="257"/>
                </a:lnTo>
                <a:lnTo>
                  <a:pt x="42" y="253"/>
                </a:lnTo>
                <a:lnTo>
                  <a:pt x="29" y="246"/>
                </a:lnTo>
                <a:lnTo>
                  <a:pt x="27" y="242"/>
                </a:lnTo>
                <a:lnTo>
                  <a:pt x="22" y="238"/>
                </a:lnTo>
                <a:lnTo>
                  <a:pt x="18" y="233"/>
                </a:lnTo>
                <a:lnTo>
                  <a:pt x="10" y="228"/>
                </a:lnTo>
                <a:lnTo>
                  <a:pt x="9" y="223"/>
                </a:lnTo>
                <a:lnTo>
                  <a:pt x="7" y="218"/>
                </a:lnTo>
                <a:lnTo>
                  <a:pt x="4" y="208"/>
                </a:lnTo>
                <a:lnTo>
                  <a:pt x="2" y="207"/>
                </a:lnTo>
                <a:lnTo>
                  <a:pt x="0" y="197"/>
                </a:lnTo>
                <a:lnTo>
                  <a:pt x="0" y="187"/>
                </a:lnTo>
                <a:lnTo>
                  <a:pt x="2" y="181"/>
                </a:lnTo>
                <a:lnTo>
                  <a:pt x="3" y="176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131"/>
          <p:cNvSpPr>
            <a:spLocks/>
          </p:cNvSpPr>
          <p:nvPr/>
        </p:nvSpPr>
        <p:spPr bwMode="auto">
          <a:xfrm>
            <a:off x="5727904" y="3370747"/>
            <a:ext cx="912081" cy="324222"/>
          </a:xfrm>
          <a:custGeom>
            <a:avLst/>
            <a:gdLst/>
            <a:ahLst/>
            <a:cxnLst>
              <a:cxn ang="0">
                <a:pos x="1" y="181"/>
              </a:cxn>
              <a:cxn ang="0">
                <a:pos x="8" y="173"/>
              </a:cxn>
              <a:cxn ang="0">
                <a:pos x="14" y="169"/>
              </a:cxn>
              <a:cxn ang="0">
                <a:pos x="11" y="152"/>
              </a:cxn>
              <a:cxn ang="0">
                <a:pos x="8" y="148"/>
              </a:cxn>
              <a:cxn ang="0">
                <a:pos x="15" y="149"/>
              </a:cxn>
              <a:cxn ang="0">
                <a:pos x="14" y="141"/>
              </a:cxn>
              <a:cxn ang="0">
                <a:pos x="19" y="135"/>
              </a:cxn>
              <a:cxn ang="0">
                <a:pos x="19" y="128"/>
              </a:cxn>
              <a:cxn ang="0">
                <a:pos x="21" y="124"/>
              </a:cxn>
              <a:cxn ang="0">
                <a:pos x="31" y="118"/>
              </a:cxn>
              <a:cxn ang="0">
                <a:pos x="34" y="110"/>
              </a:cxn>
              <a:cxn ang="0">
                <a:pos x="30" y="103"/>
              </a:cxn>
              <a:cxn ang="0">
                <a:pos x="36" y="90"/>
              </a:cxn>
              <a:cxn ang="0">
                <a:pos x="39" y="81"/>
              </a:cxn>
              <a:cxn ang="0">
                <a:pos x="41" y="74"/>
              </a:cxn>
              <a:cxn ang="0">
                <a:pos x="38" y="64"/>
              </a:cxn>
              <a:cxn ang="0">
                <a:pos x="41" y="68"/>
              </a:cxn>
              <a:cxn ang="0">
                <a:pos x="130" y="56"/>
              </a:cxn>
              <a:cxn ang="0">
                <a:pos x="126" y="42"/>
              </a:cxn>
              <a:cxn ang="0">
                <a:pos x="142" y="44"/>
              </a:cxn>
              <a:cxn ang="0">
                <a:pos x="191" y="39"/>
              </a:cxn>
              <a:cxn ang="0">
                <a:pos x="252" y="34"/>
              </a:cxn>
              <a:cxn ang="0">
                <a:pos x="298" y="27"/>
              </a:cxn>
              <a:cxn ang="0">
                <a:pos x="345" y="25"/>
              </a:cxn>
              <a:cxn ang="0">
                <a:pos x="385" y="20"/>
              </a:cxn>
              <a:cxn ang="0">
                <a:pos x="410" y="15"/>
              </a:cxn>
              <a:cxn ang="0">
                <a:pos x="462" y="8"/>
              </a:cxn>
              <a:cxn ang="0">
                <a:pos x="504" y="0"/>
              </a:cxn>
              <a:cxn ang="0">
                <a:pos x="509" y="6"/>
              </a:cxn>
              <a:cxn ang="0">
                <a:pos x="508" y="20"/>
              </a:cxn>
              <a:cxn ang="0">
                <a:pos x="499" y="26"/>
              </a:cxn>
              <a:cxn ang="0">
                <a:pos x="491" y="42"/>
              </a:cxn>
              <a:cxn ang="0">
                <a:pos x="478" y="42"/>
              </a:cxn>
              <a:cxn ang="0">
                <a:pos x="470" y="51"/>
              </a:cxn>
              <a:cxn ang="0">
                <a:pos x="463" y="56"/>
              </a:cxn>
              <a:cxn ang="0">
                <a:pos x="454" y="54"/>
              </a:cxn>
              <a:cxn ang="0">
                <a:pos x="450" y="61"/>
              </a:cxn>
              <a:cxn ang="0">
                <a:pos x="444" y="70"/>
              </a:cxn>
              <a:cxn ang="0">
                <a:pos x="436" y="74"/>
              </a:cxn>
              <a:cxn ang="0">
                <a:pos x="414" y="94"/>
              </a:cxn>
              <a:cxn ang="0">
                <a:pos x="399" y="96"/>
              </a:cxn>
              <a:cxn ang="0">
                <a:pos x="385" y="108"/>
              </a:cxn>
              <a:cxn ang="0">
                <a:pos x="382" y="119"/>
              </a:cxn>
              <a:cxn ang="0">
                <a:pos x="369" y="127"/>
              </a:cxn>
              <a:cxn ang="0">
                <a:pos x="343" y="148"/>
              </a:cxn>
              <a:cxn ang="0">
                <a:pos x="220" y="163"/>
              </a:cxn>
              <a:cxn ang="0">
                <a:pos x="131" y="172"/>
              </a:cxn>
              <a:cxn ang="0">
                <a:pos x="86" y="176"/>
              </a:cxn>
            </a:cxnLst>
            <a:rect l="0" t="0" r="r" b="b"/>
            <a:pathLst>
              <a:path w="512" h="182">
                <a:moveTo>
                  <a:pt x="0" y="182"/>
                </a:moveTo>
                <a:lnTo>
                  <a:pt x="1" y="181"/>
                </a:lnTo>
                <a:lnTo>
                  <a:pt x="6" y="178"/>
                </a:lnTo>
                <a:lnTo>
                  <a:pt x="8" y="173"/>
                </a:lnTo>
                <a:lnTo>
                  <a:pt x="13" y="172"/>
                </a:lnTo>
                <a:lnTo>
                  <a:pt x="14" y="169"/>
                </a:lnTo>
                <a:lnTo>
                  <a:pt x="11" y="157"/>
                </a:lnTo>
                <a:lnTo>
                  <a:pt x="11" y="152"/>
                </a:lnTo>
                <a:lnTo>
                  <a:pt x="8" y="153"/>
                </a:lnTo>
                <a:lnTo>
                  <a:pt x="8" y="148"/>
                </a:lnTo>
                <a:lnTo>
                  <a:pt x="13" y="146"/>
                </a:lnTo>
                <a:lnTo>
                  <a:pt x="15" y="149"/>
                </a:lnTo>
                <a:lnTo>
                  <a:pt x="16" y="144"/>
                </a:lnTo>
                <a:lnTo>
                  <a:pt x="14" y="141"/>
                </a:lnTo>
                <a:lnTo>
                  <a:pt x="18" y="138"/>
                </a:lnTo>
                <a:lnTo>
                  <a:pt x="19" y="135"/>
                </a:lnTo>
                <a:lnTo>
                  <a:pt x="23" y="132"/>
                </a:lnTo>
                <a:lnTo>
                  <a:pt x="19" y="128"/>
                </a:lnTo>
                <a:lnTo>
                  <a:pt x="19" y="127"/>
                </a:lnTo>
                <a:lnTo>
                  <a:pt x="21" y="124"/>
                </a:lnTo>
                <a:lnTo>
                  <a:pt x="26" y="122"/>
                </a:lnTo>
                <a:lnTo>
                  <a:pt x="31" y="118"/>
                </a:lnTo>
                <a:lnTo>
                  <a:pt x="28" y="113"/>
                </a:lnTo>
                <a:lnTo>
                  <a:pt x="34" y="110"/>
                </a:lnTo>
                <a:lnTo>
                  <a:pt x="33" y="105"/>
                </a:lnTo>
                <a:lnTo>
                  <a:pt x="30" y="103"/>
                </a:lnTo>
                <a:lnTo>
                  <a:pt x="34" y="95"/>
                </a:lnTo>
                <a:lnTo>
                  <a:pt x="36" y="90"/>
                </a:lnTo>
                <a:lnTo>
                  <a:pt x="31" y="85"/>
                </a:lnTo>
                <a:lnTo>
                  <a:pt x="39" y="81"/>
                </a:lnTo>
                <a:lnTo>
                  <a:pt x="35" y="76"/>
                </a:lnTo>
                <a:lnTo>
                  <a:pt x="41" y="74"/>
                </a:lnTo>
                <a:lnTo>
                  <a:pt x="39" y="69"/>
                </a:lnTo>
                <a:lnTo>
                  <a:pt x="38" y="64"/>
                </a:lnTo>
                <a:lnTo>
                  <a:pt x="43" y="64"/>
                </a:lnTo>
                <a:lnTo>
                  <a:pt x="41" y="68"/>
                </a:lnTo>
                <a:lnTo>
                  <a:pt x="47" y="64"/>
                </a:lnTo>
                <a:lnTo>
                  <a:pt x="130" y="56"/>
                </a:lnTo>
                <a:lnTo>
                  <a:pt x="130" y="51"/>
                </a:lnTo>
                <a:lnTo>
                  <a:pt x="126" y="42"/>
                </a:lnTo>
                <a:lnTo>
                  <a:pt x="136" y="42"/>
                </a:lnTo>
                <a:lnTo>
                  <a:pt x="142" y="44"/>
                </a:lnTo>
                <a:lnTo>
                  <a:pt x="167" y="41"/>
                </a:lnTo>
                <a:lnTo>
                  <a:pt x="191" y="39"/>
                </a:lnTo>
                <a:lnTo>
                  <a:pt x="223" y="35"/>
                </a:lnTo>
                <a:lnTo>
                  <a:pt x="252" y="34"/>
                </a:lnTo>
                <a:lnTo>
                  <a:pt x="282" y="30"/>
                </a:lnTo>
                <a:lnTo>
                  <a:pt x="298" y="27"/>
                </a:lnTo>
                <a:lnTo>
                  <a:pt x="325" y="26"/>
                </a:lnTo>
                <a:lnTo>
                  <a:pt x="345" y="25"/>
                </a:lnTo>
                <a:lnTo>
                  <a:pt x="364" y="21"/>
                </a:lnTo>
                <a:lnTo>
                  <a:pt x="385" y="20"/>
                </a:lnTo>
                <a:lnTo>
                  <a:pt x="391" y="17"/>
                </a:lnTo>
                <a:lnTo>
                  <a:pt x="410" y="15"/>
                </a:lnTo>
                <a:lnTo>
                  <a:pt x="420" y="15"/>
                </a:lnTo>
                <a:lnTo>
                  <a:pt x="462" y="8"/>
                </a:lnTo>
                <a:lnTo>
                  <a:pt x="486" y="5"/>
                </a:lnTo>
                <a:lnTo>
                  <a:pt x="504" y="0"/>
                </a:lnTo>
                <a:lnTo>
                  <a:pt x="512" y="0"/>
                </a:lnTo>
                <a:lnTo>
                  <a:pt x="509" y="6"/>
                </a:lnTo>
                <a:lnTo>
                  <a:pt x="509" y="11"/>
                </a:lnTo>
                <a:lnTo>
                  <a:pt x="508" y="20"/>
                </a:lnTo>
                <a:lnTo>
                  <a:pt x="503" y="22"/>
                </a:lnTo>
                <a:lnTo>
                  <a:pt x="499" y="26"/>
                </a:lnTo>
                <a:lnTo>
                  <a:pt x="496" y="37"/>
                </a:lnTo>
                <a:lnTo>
                  <a:pt x="491" y="42"/>
                </a:lnTo>
                <a:lnTo>
                  <a:pt x="487" y="39"/>
                </a:lnTo>
                <a:lnTo>
                  <a:pt x="478" y="42"/>
                </a:lnTo>
                <a:lnTo>
                  <a:pt x="473" y="46"/>
                </a:lnTo>
                <a:lnTo>
                  <a:pt x="470" y="51"/>
                </a:lnTo>
                <a:lnTo>
                  <a:pt x="467" y="56"/>
                </a:lnTo>
                <a:lnTo>
                  <a:pt x="463" y="56"/>
                </a:lnTo>
                <a:lnTo>
                  <a:pt x="458" y="51"/>
                </a:lnTo>
                <a:lnTo>
                  <a:pt x="454" y="54"/>
                </a:lnTo>
                <a:lnTo>
                  <a:pt x="452" y="56"/>
                </a:lnTo>
                <a:lnTo>
                  <a:pt x="450" y="61"/>
                </a:lnTo>
                <a:lnTo>
                  <a:pt x="445" y="60"/>
                </a:lnTo>
                <a:lnTo>
                  <a:pt x="444" y="70"/>
                </a:lnTo>
                <a:lnTo>
                  <a:pt x="442" y="74"/>
                </a:lnTo>
                <a:lnTo>
                  <a:pt x="436" y="74"/>
                </a:lnTo>
                <a:lnTo>
                  <a:pt x="426" y="81"/>
                </a:lnTo>
                <a:lnTo>
                  <a:pt x="414" y="94"/>
                </a:lnTo>
                <a:lnTo>
                  <a:pt x="409" y="96"/>
                </a:lnTo>
                <a:lnTo>
                  <a:pt x="399" y="96"/>
                </a:lnTo>
                <a:lnTo>
                  <a:pt x="390" y="103"/>
                </a:lnTo>
                <a:lnTo>
                  <a:pt x="385" y="108"/>
                </a:lnTo>
                <a:lnTo>
                  <a:pt x="384" y="113"/>
                </a:lnTo>
                <a:lnTo>
                  <a:pt x="382" y="119"/>
                </a:lnTo>
                <a:lnTo>
                  <a:pt x="379" y="124"/>
                </a:lnTo>
                <a:lnTo>
                  <a:pt x="369" y="127"/>
                </a:lnTo>
                <a:lnTo>
                  <a:pt x="369" y="146"/>
                </a:lnTo>
                <a:lnTo>
                  <a:pt x="343" y="148"/>
                </a:lnTo>
                <a:lnTo>
                  <a:pt x="289" y="156"/>
                </a:lnTo>
                <a:lnTo>
                  <a:pt x="220" y="163"/>
                </a:lnTo>
                <a:lnTo>
                  <a:pt x="131" y="169"/>
                </a:lnTo>
                <a:lnTo>
                  <a:pt x="131" y="172"/>
                </a:lnTo>
                <a:lnTo>
                  <a:pt x="131" y="172"/>
                </a:lnTo>
                <a:lnTo>
                  <a:pt x="86" y="176"/>
                </a:lnTo>
                <a:lnTo>
                  <a:pt x="0" y="1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132"/>
          <p:cNvSpPr>
            <a:spLocks/>
          </p:cNvSpPr>
          <p:nvPr/>
        </p:nvSpPr>
        <p:spPr bwMode="auto">
          <a:xfrm>
            <a:off x="5727904" y="3370747"/>
            <a:ext cx="912081" cy="324222"/>
          </a:xfrm>
          <a:custGeom>
            <a:avLst/>
            <a:gdLst/>
            <a:ahLst/>
            <a:cxnLst>
              <a:cxn ang="0">
                <a:pos x="1" y="181"/>
              </a:cxn>
              <a:cxn ang="0">
                <a:pos x="8" y="173"/>
              </a:cxn>
              <a:cxn ang="0">
                <a:pos x="14" y="169"/>
              </a:cxn>
              <a:cxn ang="0">
                <a:pos x="11" y="152"/>
              </a:cxn>
              <a:cxn ang="0">
                <a:pos x="8" y="148"/>
              </a:cxn>
              <a:cxn ang="0">
                <a:pos x="15" y="149"/>
              </a:cxn>
              <a:cxn ang="0">
                <a:pos x="14" y="141"/>
              </a:cxn>
              <a:cxn ang="0">
                <a:pos x="19" y="135"/>
              </a:cxn>
              <a:cxn ang="0">
                <a:pos x="19" y="128"/>
              </a:cxn>
              <a:cxn ang="0">
                <a:pos x="21" y="124"/>
              </a:cxn>
              <a:cxn ang="0">
                <a:pos x="31" y="118"/>
              </a:cxn>
              <a:cxn ang="0">
                <a:pos x="34" y="110"/>
              </a:cxn>
              <a:cxn ang="0">
                <a:pos x="30" y="103"/>
              </a:cxn>
              <a:cxn ang="0">
                <a:pos x="36" y="90"/>
              </a:cxn>
              <a:cxn ang="0">
                <a:pos x="39" y="81"/>
              </a:cxn>
              <a:cxn ang="0">
                <a:pos x="41" y="74"/>
              </a:cxn>
              <a:cxn ang="0">
                <a:pos x="38" y="64"/>
              </a:cxn>
              <a:cxn ang="0">
                <a:pos x="41" y="68"/>
              </a:cxn>
              <a:cxn ang="0">
                <a:pos x="130" y="56"/>
              </a:cxn>
              <a:cxn ang="0">
                <a:pos x="126" y="42"/>
              </a:cxn>
              <a:cxn ang="0">
                <a:pos x="142" y="44"/>
              </a:cxn>
              <a:cxn ang="0">
                <a:pos x="191" y="39"/>
              </a:cxn>
              <a:cxn ang="0">
                <a:pos x="252" y="34"/>
              </a:cxn>
              <a:cxn ang="0">
                <a:pos x="298" y="27"/>
              </a:cxn>
              <a:cxn ang="0">
                <a:pos x="345" y="25"/>
              </a:cxn>
              <a:cxn ang="0">
                <a:pos x="385" y="20"/>
              </a:cxn>
              <a:cxn ang="0">
                <a:pos x="410" y="15"/>
              </a:cxn>
              <a:cxn ang="0">
                <a:pos x="462" y="8"/>
              </a:cxn>
              <a:cxn ang="0">
                <a:pos x="504" y="0"/>
              </a:cxn>
              <a:cxn ang="0">
                <a:pos x="509" y="6"/>
              </a:cxn>
              <a:cxn ang="0">
                <a:pos x="508" y="20"/>
              </a:cxn>
              <a:cxn ang="0">
                <a:pos x="499" y="26"/>
              </a:cxn>
              <a:cxn ang="0">
                <a:pos x="491" y="42"/>
              </a:cxn>
              <a:cxn ang="0">
                <a:pos x="478" y="42"/>
              </a:cxn>
              <a:cxn ang="0">
                <a:pos x="470" y="51"/>
              </a:cxn>
              <a:cxn ang="0">
                <a:pos x="463" y="56"/>
              </a:cxn>
              <a:cxn ang="0">
                <a:pos x="454" y="54"/>
              </a:cxn>
              <a:cxn ang="0">
                <a:pos x="450" y="61"/>
              </a:cxn>
              <a:cxn ang="0">
                <a:pos x="444" y="70"/>
              </a:cxn>
              <a:cxn ang="0">
                <a:pos x="436" y="74"/>
              </a:cxn>
              <a:cxn ang="0">
                <a:pos x="414" y="94"/>
              </a:cxn>
              <a:cxn ang="0">
                <a:pos x="399" y="96"/>
              </a:cxn>
              <a:cxn ang="0">
                <a:pos x="385" y="108"/>
              </a:cxn>
              <a:cxn ang="0">
                <a:pos x="382" y="119"/>
              </a:cxn>
              <a:cxn ang="0">
                <a:pos x="369" y="127"/>
              </a:cxn>
              <a:cxn ang="0">
                <a:pos x="343" y="148"/>
              </a:cxn>
              <a:cxn ang="0">
                <a:pos x="220" y="163"/>
              </a:cxn>
              <a:cxn ang="0">
                <a:pos x="131" y="172"/>
              </a:cxn>
              <a:cxn ang="0">
                <a:pos x="86" y="176"/>
              </a:cxn>
            </a:cxnLst>
            <a:rect l="0" t="0" r="r" b="b"/>
            <a:pathLst>
              <a:path w="512" h="182">
                <a:moveTo>
                  <a:pt x="0" y="182"/>
                </a:moveTo>
                <a:lnTo>
                  <a:pt x="1" y="181"/>
                </a:lnTo>
                <a:lnTo>
                  <a:pt x="6" y="178"/>
                </a:lnTo>
                <a:lnTo>
                  <a:pt x="8" y="173"/>
                </a:lnTo>
                <a:lnTo>
                  <a:pt x="13" y="172"/>
                </a:lnTo>
                <a:lnTo>
                  <a:pt x="14" y="169"/>
                </a:lnTo>
                <a:lnTo>
                  <a:pt x="11" y="157"/>
                </a:lnTo>
                <a:lnTo>
                  <a:pt x="11" y="152"/>
                </a:lnTo>
                <a:lnTo>
                  <a:pt x="8" y="153"/>
                </a:lnTo>
                <a:lnTo>
                  <a:pt x="8" y="148"/>
                </a:lnTo>
                <a:lnTo>
                  <a:pt x="13" y="146"/>
                </a:lnTo>
                <a:lnTo>
                  <a:pt x="15" y="149"/>
                </a:lnTo>
                <a:lnTo>
                  <a:pt x="16" y="144"/>
                </a:lnTo>
                <a:lnTo>
                  <a:pt x="14" y="141"/>
                </a:lnTo>
                <a:lnTo>
                  <a:pt x="18" y="138"/>
                </a:lnTo>
                <a:lnTo>
                  <a:pt x="19" y="135"/>
                </a:lnTo>
                <a:lnTo>
                  <a:pt x="23" y="132"/>
                </a:lnTo>
                <a:lnTo>
                  <a:pt x="19" y="128"/>
                </a:lnTo>
                <a:lnTo>
                  <a:pt x="19" y="127"/>
                </a:lnTo>
                <a:lnTo>
                  <a:pt x="21" y="124"/>
                </a:lnTo>
                <a:lnTo>
                  <a:pt x="26" y="122"/>
                </a:lnTo>
                <a:lnTo>
                  <a:pt x="31" y="118"/>
                </a:lnTo>
                <a:lnTo>
                  <a:pt x="28" y="113"/>
                </a:lnTo>
                <a:lnTo>
                  <a:pt x="34" y="110"/>
                </a:lnTo>
                <a:lnTo>
                  <a:pt x="33" y="105"/>
                </a:lnTo>
                <a:lnTo>
                  <a:pt x="30" y="103"/>
                </a:lnTo>
                <a:lnTo>
                  <a:pt x="34" y="95"/>
                </a:lnTo>
                <a:lnTo>
                  <a:pt x="36" y="90"/>
                </a:lnTo>
                <a:lnTo>
                  <a:pt x="31" y="85"/>
                </a:lnTo>
                <a:lnTo>
                  <a:pt x="39" y="81"/>
                </a:lnTo>
                <a:lnTo>
                  <a:pt x="35" y="76"/>
                </a:lnTo>
                <a:lnTo>
                  <a:pt x="41" y="74"/>
                </a:lnTo>
                <a:lnTo>
                  <a:pt x="39" y="69"/>
                </a:lnTo>
                <a:lnTo>
                  <a:pt x="38" y="64"/>
                </a:lnTo>
                <a:lnTo>
                  <a:pt x="43" y="64"/>
                </a:lnTo>
                <a:lnTo>
                  <a:pt x="41" y="68"/>
                </a:lnTo>
                <a:lnTo>
                  <a:pt x="47" y="64"/>
                </a:lnTo>
                <a:lnTo>
                  <a:pt x="130" y="56"/>
                </a:lnTo>
                <a:lnTo>
                  <a:pt x="130" y="51"/>
                </a:lnTo>
                <a:lnTo>
                  <a:pt x="126" y="42"/>
                </a:lnTo>
                <a:lnTo>
                  <a:pt x="136" y="42"/>
                </a:lnTo>
                <a:lnTo>
                  <a:pt x="142" y="44"/>
                </a:lnTo>
                <a:lnTo>
                  <a:pt x="167" y="41"/>
                </a:lnTo>
                <a:lnTo>
                  <a:pt x="191" y="39"/>
                </a:lnTo>
                <a:lnTo>
                  <a:pt x="223" y="35"/>
                </a:lnTo>
                <a:lnTo>
                  <a:pt x="252" y="34"/>
                </a:lnTo>
                <a:lnTo>
                  <a:pt x="282" y="30"/>
                </a:lnTo>
                <a:lnTo>
                  <a:pt x="298" y="27"/>
                </a:lnTo>
                <a:lnTo>
                  <a:pt x="325" y="26"/>
                </a:lnTo>
                <a:lnTo>
                  <a:pt x="345" y="25"/>
                </a:lnTo>
                <a:lnTo>
                  <a:pt x="364" y="21"/>
                </a:lnTo>
                <a:lnTo>
                  <a:pt x="385" y="20"/>
                </a:lnTo>
                <a:lnTo>
                  <a:pt x="391" y="17"/>
                </a:lnTo>
                <a:lnTo>
                  <a:pt x="410" y="15"/>
                </a:lnTo>
                <a:lnTo>
                  <a:pt x="420" y="15"/>
                </a:lnTo>
                <a:lnTo>
                  <a:pt x="462" y="8"/>
                </a:lnTo>
                <a:lnTo>
                  <a:pt x="486" y="5"/>
                </a:lnTo>
                <a:lnTo>
                  <a:pt x="504" y="0"/>
                </a:lnTo>
                <a:lnTo>
                  <a:pt x="512" y="0"/>
                </a:lnTo>
                <a:lnTo>
                  <a:pt x="509" y="6"/>
                </a:lnTo>
                <a:lnTo>
                  <a:pt x="509" y="11"/>
                </a:lnTo>
                <a:lnTo>
                  <a:pt x="508" y="20"/>
                </a:lnTo>
                <a:lnTo>
                  <a:pt x="503" y="22"/>
                </a:lnTo>
                <a:lnTo>
                  <a:pt x="499" y="26"/>
                </a:lnTo>
                <a:lnTo>
                  <a:pt x="496" y="37"/>
                </a:lnTo>
                <a:lnTo>
                  <a:pt x="491" y="42"/>
                </a:lnTo>
                <a:lnTo>
                  <a:pt x="487" y="39"/>
                </a:lnTo>
                <a:lnTo>
                  <a:pt x="478" y="42"/>
                </a:lnTo>
                <a:lnTo>
                  <a:pt x="473" y="46"/>
                </a:lnTo>
                <a:lnTo>
                  <a:pt x="470" y="51"/>
                </a:lnTo>
                <a:lnTo>
                  <a:pt x="467" y="56"/>
                </a:lnTo>
                <a:lnTo>
                  <a:pt x="463" y="56"/>
                </a:lnTo>
                <a:lnTo>
                  <a:pt x="458" y="51"/>
                </a:lnTo>
                <a:lnTo>
                  <a:pt x="454" y="54"/>
                </a:lnTo>
                <a:lnTo>
                  <a:pt x="452" y="56"/>
                </a:lnTo>
                <a:lnTo>
                  <a:pt x="450" y="61"/>
                </a:lnTo>
                <a:lnTo>
                  <a:pt x="445" y="60"/>
                </a:lnTo>
                <a:lnTo>
                  <a:pt x="444" y="70"/>
                </a:lnTo>
                <a:lnTo>
                  <a:pt x="442" y="74"/>
                </a:lnTo>
                <a:lnTo>
                  <a:pt x="436" y="74"/>
                </a:lnTo>
                <a:lnTo>
                  <a:pt x="426" y="81"/>
                </a:lnTo>
                <a:lnTo>
                  <a:pt x="414" y="94"/>
                </a:lnTo>
                <a:lnTo>
                  <a:pt x="409" y="96"/>
                </a:lnTo>
                <a:lnTo>
                  <a:pt x="399" y="96"/>
                </a:lnTo>
                <a:lnTo>
                  <a:pt x="390" y="103"/>
                </a:lnTo>
                <a:lnTo>
                  <a:pt x="385" y="108"/>
                </a:lnTo>
                <a:lnTo>
                  <a:pt x="384" y="113"/>
                </a:lnTo>
                <a:lnTo>
                  <a:pt x="382" y="119"/>
                </a:lnTo>
                <a:lnTo>
                  <a:pt x="379" y="124"/>
                </a:lnTo>
                <a:lnTo>
                  <a:pt x="369" y="127"/>
                </a:lnTo>
                <a:lnTo>
                  <a:pt x="369" y="146"/>
                </a:lnTo>
                <a:lnTo>
                  <a:pt x="343" y="148"/>
                </a:lnTo>
                <a:lnTo>
                  <a:pt x="289" y="156"/>
                </a:lnTo>
                <a:lnTo>
                  <a:pt x="220" y="163"/>
                </a:lnTo>
                <a:lnTo>
                  <a:pt x="131" y="169"/>
                </a:lnTo>
                <a:lnTo>
                  <a:pt x="131" y="172"/>
                </a:lnTo>
                <a:lnTo>
                  <a:pt x="131" y="172"/>
                </a:lnTo>
                <a:lnTo>
                  <a:pt x="86" y="176"/>
                </a:lnTo>
                <a:lnTo>
                  <a:pt x="0" y="182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133"/>
          <p:cNvSpPr>
            <a:spLocks/>
          </p:cNvSpPr>
          <p:nvPr/>
        </p:nvSpPr>
        <p:spPr bwMode="auto">
          <a:xfrm>
            <a:off x="5811631" y="3075028"/>
            <a:ext cx="774913" cy="409733"/>
          </a:xfrm>
          <a:custGeom>
            <a:avLst/>
            <a:gdLst/>
            <a:ahLst/>
            <a:cxnLst>
              <a:cxn ang="0">
                <a:pos x="6" y="221"/>
              </a:cxn>
              <a:cxn ang="0">
                <a:pos x="11" y="211"/>
              </a:cxn>
              <a:cxn ang="0">
                <a:pos x="15" y="196"/>
              </a:cxn>
              <a:cxn ang="0">
                <a:pos x="11" y="183"/>
              </a:cxn>
              <a:cxn ang="0">
                <a:pos x="28" y="173"/>
              </a:cxn>
              <a:cxn ang="0">
                <a:pos x="46" y="181"/>
              </a:cxn>
              <a:cxn ang="0">
                <a:pos x="54" y="171"/>
              </a:cxn>
              <a:cxn ang="0">
                <a:pos x="50" y="157"/>
              </a:cxn>
              <a:cxn ang="0">
                <a:pos x="69" y="149"/>
              </a:cxn>
              <a:cxn ang="0">
                <a:pos x="67" y="134"/>
              </a:cxn>
              <a:cxn ang="0">
                <a:pos x="72" y="123"/>
              </a:cxn>
              <a:cxn ang="0">
                <a:pos x="79" y="114"/>
              </a:cxn>
              <a:cxn ang="0">
                <a:pos x="95" y="118"/>
              </a:cxn>
              <a:cxn ang="0">
                <a:pos x="104" y="112"/>
              </a:cxn>
              <a:cxn ang="0">
                <a:pos x="129" y="118"/>
              </a:cxn>
              <a:cxn ang="0">
                <a:pos x="135" y="107"/>
              </a:cxn>
              <a:cxn ang="0">
                <a:pos x="148" y="107"/>
              </a:cxn>
              <a:cxn ang="0">
                <a:pos x="158" y="105"/>
              </a:cxn>
              <a:cxn ang="0">
                <a:pos x="166" y="91"/>
              </a:cxn>
              <a:cxn ang="0">
                <a:pos x="173" y="85"/>
              </a:cxn>
              <a:cxn ang="0">
                <a:pos x="192" y="95"/>
              </a:cxn>
              <a:cxn ang="0">
                <a:pos x="197" y="83"/>
              </a:cxn>
              <a:cxn ang="0">
                <a:pos x="210" y="69"/>
              </a:cxn>
              <a:cxn ang="0">
                <a:pos x="220" y="51"/>
              </a:cxn>
              <a:cxn ang="0">
                <a:pos x="220" y="36"/>
              </a:cxn>
              <a:cxn ang="0">
                <a:pos x="235" y="37"/>
              </a:cxn>
              <a:cxn ang="0">
                <a:pos x="255" y="22"/>
              </a:cxn>
              <a:cxn ang="0">
                <a:pos x="249" y="6"/>
              </a:cxn>
              <a:cxn ang="0">
                <a:pos x="262" y="3"/>
              </a:cxn>
              <a:cxn ang="0">
                <a:pos x="285" y="11"/>
              </a:cxn>
              <a:cxn ang="0">
                <a:pos x="308" y="21"/>
              </a:cxn>
              <a:cxn ang="0">
                <a:pos x="325" y="30"/>
              </a:cxn>
              <a:cxn ang="0">
                <a:pos x="339" y="25"/>
              </a:cxn>
              <a:cxn ang="0">
                <a:pos x="353" y="27"/>
              </a:cxn>
              <a:cxn ang="0">
                <a:pos x="367" y="15"/>
              </a:cxn>
              <a:cxn ang="0">
                <a:pos x="379" y="29"/>
              </a:cxn>
              <a:cxn ang="0">
                <a:pos x="388" y="40"/>
              </a:cxn>
              <a:cxn ang="0">
                <a:pos x="388" y="57"/>
              </a:cxn>
              <a:cxn ang="0">
                <a:pos x="406" y="78"/>
              </a:cxn>
              <a:cxn ang="0">
                <a:pos x="435" y="98"/>
              </a:cxn>
              <a:cxn ang="0">
                <a:pos x="396" y="138"/>
              </a:cxn>
              <a:cxn ang="0">
                <a:pos x="389" y="152"/>
              </a:cxn>
              <a:cxn ang="0">
                <a:pos x="377" y="163"/>
              </a:cxn>
              <a:cxn ang="0">
                <a:pos x="359" y="176"/>
              </a:cxn>
              <a:cxn ang="0">
                <a:pos x="338" y="186"/>
              </a:cxn>
              <a:cxn ang="0">
                <a:pos x="278" y="192"/>
              </a:cxn>
              <a:cxn ang="0">
                <a:pos x="205" y="200"/>
              </a:cxn>
              <a:cxn ang="0">
                <a:pos x="120" y="207"/>
              </a:cxn>
              <a:cxn ang="0">
                <a:pos x="79" y="208"/>
              </a:cxn>
              <a:cxn ang="0">
                <a:pos x="0" y="230"/>
              </a:cxn>
            </a:cxnLst>
            <a:rect l="0" t="0" r="r" b="b"/>
            <a:pathLst>
              <a:path w="435" h="230">
                <a:moveTo>
                  <a:pt x="0" y="230"/>
                </a:moveTo>
                <a:lnTo>
                  <a:pt x="1" y="223"/>
                </a:lnTo>
                <a:lnTo>
                  <a:pt x="6" y="221"/>
                </a:lnTo>
                <a:lnTo>
                  <a:pt x="11" y="223"/>
                </a:lnTo>
                <a:lnTo>
                  <a:pt x="13" y="216"/>
                </a:lnTo>
                <a:lnTo>
                  <a:pt x="11" y="211"/>
                </a:lnTo>
                <a:lnTo>
                  <a:pt x="16" y="207"/>
                </a:lnTo>
                <a:lnTo>
                  <a:pt x="15" y="201"/>
                </a:lnTo>
                <a:lnTo>
                  <a:pt x="15" y="196"/>
                </a:lnTo>
                <a:lnTo>
                  <a:pt x="15" y="191"/>
                </a:lnTo>
                <a:lnTo>
                  <a:pt x="11" y="188"/>
                </a:lnTo>
                <a:lnTo>
                  <a:pt x="11" y="183"/>
                </a:lnTo>
                <a:lnTo>
                  <a:pt x="18" y="174"/>
                </a:lnTo>
                <a:lnTo>
                  <a:pt x="23" y="172"/>
                </a:lnTo>
                <a:lnTo>
                  <a:pt x="28" y="173"/>
                </a:lnTo>
                <a:lnTo>
                  <a:pt x="32" y="176"/>
                </a:lnTo>
                <a:lnTo>
                  <a:pt x="42" y="178"/>
                </a:lnTo>
                <a:lnTo>
                  <a:pt x="46" y="181"/>
                </a:lnTo>
                <a:lnTo>
                  <a:pt x="51" y="182"/>
                </a:lnTo>
                <a:lnTo>
                  <a:pt x="55" y="176"/>
                </a:lnTo>
                <a:lnTo>
                  <a:pt x="54" y="171"/>
                </a:lnTo>
                <a:lnTo>
                  <a:pt x="50" y="167"/>
                </a:lnTo>
                <a:lnTo>
                  <a:pt x="49" y="162"/>
                </a:lnTo>
                <a:lnTo>
                  <a:pt x="50" y="157"/>
                </a:lnTo>
                <a:lnTo>
                  <a:pt x="55" y="154"/>
                </a:lnTo>
                <a:lnTo>
                  <a:pt x="60" y="152"/>
                </a:lnTo>
                <a:lnTo>
                  <a:pt x="69" y="149"/>
                </a:lnTo>
                <a:lnTo>
                  <a:pt x="72" y="144"/>
                </a:lnTo>
                <a:lnTo>
                  <a:pt x="69" y="139"/>
                </a:lnTo>
                <a:lnTo>
                  <a:pt x="67" y="134"/>
                </a:lnTo>
                <a:lnTo>
                  <a:pt x="71" y="129"/>
                </a:lnTo>
                <a:lnTo>
                  <a:pt x="72" y="124"/>
                </a:lnTo>
                <a:lnTo>
                  <a:pt x="72" y="123"/>
                </a:lnTo>
                <a:lnTo>
                  <a:pt x="79" y="124"/>
                </a:lnTo>
                <a:lnTo>
                  <a:pt x="81" y="119"/>
                </a:lnTo>
                <a:lnTo>
                  <a:pt x="79" y="114"/>
                </a:lnTo>
                <a:lnTo>
                  <a:pt x="89" y="115"/>
                </a:lnTo>
                <a:lnTo>
                  <a:pt x="94" y="113"/>
                </a:lnTo>
                <a:lnTo>
                  <a:pt x="95" y="118"/>
                </a:lnTo>
                <a:lnTo>
                  <a:pt x="99" y="117"/>
                </a:lnTo>
                <a:lnTo>
                  <a:pt x="98" y="112"/>
                </a:lnTo>
                <a:lnTo>
                  <a:pt x="104" y="112"/>
                </a:lnTo>
                <a:lnTo>
                  <a:pt x="109" y="109"/>
                </a:lnTo>
                <a:lnTo>
                  <a:pt x="124" y="114"/>
                </a:lnTo>
                <a:lnTo>
                  <a:pt x="129" y="118"/>
                </a:lnTo>
                <a:lnTo>
                  <a:pt x="132" y="114"/>
                </a:lnTo>
                <a:lnTo>
                  <a:pt x="132" y="112"/>
                </a:lnTo>
                <a:lnTo>
                  <a:pt x="135" y="107"/>
                </a:lnTo>
                <a:lnTo>
                  <a:pt x="139" y="105"/>
                </a:lnTo>
                <a:lnTo>
                  <a:pt x="144" y="101"/>
                </a:lnTo>
                <a:lnTo>
                  <a:pt x="148" y="107"/>
                </a:lnTo>
                <a:lnTo>
                  <a:pt x="152" y="108"/>
                </a:lnTo>
                <a:lnTo>
                  <a:pt x="158" y="110"/>
                </a:lnTo>
                <a:lnTo>
                  <a:pt x="158" y="105"/>
                </a:lnTo>
                <a:lnTo>
                  <a:pt x="162" y="100"/>
                </a:lnTo>
                <a:lnTo>
                  <a:pt x="162" y="95"/>
                </a:lnTo>
                <a:lnTo>
                  <a:pt x="166" y="91"/>
                </a:lnTo>
                <a:lnTo>
                  <a:pt x="171" y="88"/>
                </a:lnTo>
                <a:lnTo>
                  <a:pt x="168" y="83"/>
                </a:lnTo>
                <a:lnTo>
                  <a:pt x="173" y="85"/>
                </a:lnTo>
                <a:lnTo>
                  <a:pt x="177" y="93"/>
                </a:lnTo>
                <a:lnTo>
                  <a:pt x="182" y="95"/>
                </a:lnTo>
                <a:lnTo>
                  <a:pt x="192" y="95"/>
                </a:lnTo>
                <a:lnTo>
                  <a:pt x="196" y="93"/>
                </a:lnTo>
                <a:lnTo>
                  <a:pt x="197" y="88"/>
                </a:lnTo>
                <a:lnTo>
                  <a:pt x="197" y="83"/>
                </a:lnTo>
                <a:lnTo>
                  <a:pt x="200" y="73"/>
                </a:lnTo>
                <a:lnTo>
                  <a:pt x="205" y="74"/>
                </a:lnTo>
                <a:lnTo>
                  <a:pt x="210" y="69"/>
                </a:lnTo>
                <a:lnTo>
                  <a:pt x="211" y="59"/>
                </a:lnTo>
                <a:lnTo>
                  <a:pt x="216" y="56"/>
                </a:lnTo>
                <a:lnTo>
                  <a:pt x="220" y="51"/>
                </a:lnTo>
                <a:lnTo>
                  <a:pt x="222" y="46"/>
                </a:lnTo>
                <a:lnTo>
                  <a:pt x="220" y="41"/>
                </a:lnTo>
                <a:lnTo>
                  <a:pt x="220" y="36"/>
                </a:lnTo>
                <a:lnTo>
                  <a:pt x="223" y="35"/>
                </a:lnTo>
                <a:lnTo>
                  <a:pt x="228" y="34"/>
                </a:lnTo>
                <a:lnTo>
                  <a:pt x="235" y="37"/>
                </a:lnTo>
                <a:lnTo>
                  <a:pt x="244" y="30"/>
                </a:lnTo>
                <a:lnTo>
                  <a:pt x="254" y="27"/>
                </a:lnTo>
                <a:lnTo>
                  <a:pt x="255" y="22"/>
                </a:lnTo>
                <a:lnTo>
                  <a:pt x="250" y="17"/>
                </a:lnTo>
                <a:lnTo>
                  <a:pt x="252" y="12"/>
                </a:lnTo>
                <a:lnTo>
                  <a:pt x="249" y="6"/>
                </a:lnTo>
                <a:lnTo>
                  <a:pt x="251" y="3"/>
                </a:lnTo>
                <a:lnTo>
                  <a:pt x="257" y="0"/>
                </a:lnTo>
                <a:lnTo>
                  <a:pt x="262" y="3"/>
                </a:lnTo>
                <a:lnTo>
                  <a:pt x="270" y="1"/>
                </a:lnTo>
                <a:lnTo>
                  <a:pt x="283" y="6"/>
                </a:lnTo>
                <a:lnTo>
                  <a:pt x="285" y="11"/>
                </a:lnTo>
                <a:lnTo>
                  <a:pt x="293" y="21"/>
                </a:lnTo>
                <a:lnTo>
                  <a:pt x="298" y="22"/>
                </a:lnTo>
                <a:lnTo>
                  <a:pt x="308" y="21"/>
                </a:lnTo>
                <a:lnTo>
                  <a:pt x="310" y="22"/>
                </a:lnTo>
                <a:lnTo>
                  <a:pt x="320" y="30"/>
                </a:lnTo>
                <a:lnTo>
                  <a:pt x="325" y="30"/>
                </a:lnTo>
                <a:lnTo>
                  <a:pt x="328" y="25"/>
                </a:lnTo>
                <a:lnTo>
                  <a:pt x="333" y="23"/>
                </a:lnTo>
                <a:lnTo>
                  <a:pt x="339" y="25"/>
                </a:lnTo>
                <a:lnTo>
                  <a:pt x="344" y="30"/>
                </a:lnTo>
                <a:lnTo>
                  <a:pt x="348" y="27"/>
                </a:lnTo>
                <a:lnTo>
                  <a:pt x="353" y="27"/>
                </a:lnTo>
                <a:lnTo>
                  <a:pt x="356" y="22"/>
                </a:lnTo>
                <a:lnTo>
                  <a:pt x="362" y="17"/>
                </a:lnTo>
                <a:lnTo>
                  <a:pt x="367" y="15"/>
                </a:lnTo>
                <a:lnTo>
                  <a:pt x="371" y="23"/>
                </a:lnTo>
                <a:lnTo>
                  <a:pt x="376" y="27"/>
                </a:lnTo>
                <a:lnTo>
                  <a:pt x="379" y="29"/>
                </a:lnTo>
                <a:lnTo>
                  <a:pt x="384" y="32"/>
                </a:lnTo>
                <a:lnTo>
                  <a:pt x="388" y="37"/>
                </a:lnTo>
                <a:lnTo>
                  <a:pt x="388" y="40"/>
                </a:lnTo>
                <a:lnTo>
                  <a:pt x="391" y="42"/>
                </a:lnTo>
                <a:lnTo>
                  <a:pt x="391" y="47"/>
                </a:lnTo>
                <a:lnTo>
                  <a:pt x="388" y="57"/>
                </a:lnTo>
                <a:lnTo>
                  <a:pt x="400" y="68"/>
                </a:lnTo>
                <a:lnTo>
                  <a:pt x="401" y="73"/>
                </a:lnTo>
                <a:lnTo>
                  <a:pt x="406" y="78"/>
                </a:lnTo>
                <a:lnTo>
                  <a:pt x="416" y="90"/>
                </a:lnTo>
                <a:lnTo>
                  <a:pt x="426" y="98"/>
                </a:lnTo>
                <a:lnTo>
                  <a:pt x="435" y="98"/>
                </a:lnTo>
                <a:lnTo>
                  <a:pt x="416" y="120"/>
                </a:lnTo>
                <a:lnTo>
                  <a:pt x="400" y="133"/>
                </a:lnTo>
                <a:lnTo>
                  <a:pt x="396" y="138"/>
                </a:lnTo>
                <a:lnTo>
                  <a:pt x="396" y="143"/>
                </a:lnTo>
                <a:lnTo>
                  <a:pt x="391" y="147"/>
                </a:lnTo>
                <a:lnTo>
                  <a:pt x="389" y="152"/>
                </a:lnTo>
                <a:lnTo>
                  <a:pt x="386" y="157"/>
                </a:lnTo>
                <a:lnTo>
                  <a:pt x="382" y="159"/>
                </a:lnTo>
                <a:lnTo>
                  <a:pt x="377" y="163"/>
                </a:lnTo>
                <a:lnTo>
                  <a:pt x="376" y="168"/>
                </a:lnTo>
                <a:lnTo>
                  <a:pt x="364" y="172"/>
                </a:lnTo>
                <a:lnTo>
                  <a:pt x="359" y="176"/>
                </a:lnTo>
                <a:lnTo>
                  <a:pt x="354" y="177"/>
                </a:lnTo>
                <a:lnTo>
                  <a:pt x="344" y="183"/>
                </a:lnTo>
                <a:lnTo>
                  <a:pt x="338" y="186"/>
                </a:lnTo>
                <a:lnTo>
                  <a:pt x="317" y="187"/>
                </a:lnTo>
                <a:lnTo>
                  <a:pt x="298" y="191"/>
                </a:lnTo>
                <a:lnTo>
                  <a:pt x="278" y="192"/>
                </a:lnTo>
                <a:lnTo>
                  <a:pt x="251" y="193"/>
                </a:lnTo>
                <a:lnTo>
                  <a:pt x="235" y="196"/>
                </a:lnTo>
                <a:lnTo>
                  <a:pt x="205" y="200"/>
                </a:lnTo>
                <a:lnTo>
                  <a:pt x="176" y="201"/>
                </a:lnTo>
                <a:lnTo>
                  <a:pt x="144" y="205"/>
                </a:lnTo>
                <a:lnTo>
                  <a:pt x="120" y="207"/>
                </a:lnTo>
                <a:lnTo>
                  <a:pt x="95" y="210"/>
                </a:lnTo>
                <a:lnTo>
                  <a:pt x="89" y="208"/>
                </a:lnTo>
                <a:lnTo>
                  <a:pt x="79" y="208"/>
                </a:lnTo>
                <a:lnTo>
                  <a:pt x="83" y="217"/>
                </a:lnTo>
                <a:lnTo>
                  <a:pt x="83" y="222"/>
                </a:lnTo>
                <a:lnTo>
                  <a:pt x="0" y="2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134"/>
          <p:cNvSpPr>
            <a:spLocks/>
          </p:cNvSpPr>
          <p:nvPr/>
        </p:nvSpPr>
        <p:spPr bwMode="auto">
          <a:xfrm>
            <a:off x="5811631" y="3075028"/>
            <a:ext cx="774913" cy="409733"/>
          </a:xfrm>
          <a:custGeom>
            <a:avLst/>
            <a:gdLst/>
            <a:ahLst/>
            <a:cxnLst>
              <a:cxn ang="0">
                <a:pos x="6" y="221"/>
              </a:cxn>
              <a:cxn ang="0">
                <a:pos x="11" y="211"/>
              </a:cxn>
              <a:cxn ang="0">
                <a:pos x="15" y="196"/>
              </a:cxn>
              <a:cxn ang="0">
                <a:pos x="11" y="183"/>
              </a:cxn>
              <a:cxn ang="0">
                <a:pos x="28" y="173"/>
              </a:cxn>
              <a:cxn ang="0">
                <a:pos x="46" y="181"/>
              </a:cxn>
              <a:cxn ang="0">
                <a:pos x="54" y="171"/>
              </a:cxn>
              <a:cxn ang="0">
                <a:pos x="50" y="157"/>
              </a:cxn>
              <a:cxn ang="0">
                <a:pos x="69" y="149"/>
              </a:cxn>
              <a:cxn ang="0">
                <a:pos x="67" y="134"/>
              </a:cxn>
              <a:cxn ang="0">
                <a:pos x="72" y="123"/>
              </a:cxn>
              <a:cxn ang="0">
                <a:pos x="79" y="114"/>
              </a:cxn>
              <a:cxn ang="0">
                <a:pos x="95" y="118"/>
              </a:cxn>
              <a:cxn ang="0">
                <a:pos x="104" y="112"/>
              </a:cxn>
              <a:cxn ang="0">
                <a:pos x="129" y="118"/>
              </a:cxn>
              <a:cxn ang="0">
                <a:pos x="135" y="107"/>
              </a:cxn>
              <a:cxn ang="0">
                <a:pos x="148" y="107"/>
              </a:cxn>
              <a:cxn ang="0">
                <a:pos x="158" y="105"/>
              </a:cxn>
              <a:cxn ang="0">
                <a:pos x="166" y="91"/>
              </a:cxn>
              <a:cxn ang="0">
                <a:pos x="173" y="85"/>
              </a:cxn>
              <a:cxn ang="0">
                <a:pos x="192" y="95"/>
              </a:cxn>
              <a:cxn ang="0">
                <a:pos x="197" y="83"/>
              </a:cxn>
              <a:cxn ang="0">
                <a:pos x="210" y="69"/>
              </a:cxn>
              <a:cxn ang="0">
                <a:pos x="220" y="51"/>
              </a:cxn>
              <a:cxn ang="0">
                <a:pos x="220" y="36"/>
              </a:cxn>
              <a:cxn ang="0">
                <a:pos x="235" y="37"/>
              </a:cxn>
              <a:cxn ang="0">
                <a:pos x="255" y="22"/>
              </a:cxn>
              <a:cxn ang="0">
                <a:pos x="249" y="6"/>
              </a:cxn>
              <a:cxn ang="0">
                <a:pos x="262" y="3"/>
              </a:cxn>
              <a:cxn ang="0">
                <a:pos x="285" y="11"/>
              </a:cxn>
              <a:cxn ang="0">
                <a:pos x="308" y="21"/>
              </a:cxn>
              <a:cxn ang="0">
                <a:pos x="325" y="30"/>
              </a:cxn>
              <a:cxn ang="0">
                <a:pos x="339" y="25"/>
              </a:cxn>
              <a:cxn ang="0">
                <a:pos x="353" y="27"/>
              </a:cxn>
              <a:cxn ang="0">
                <a:pos x="367" y="15"/>
              </a:cxn>
              <a:cxn ang="0">
                <a:pos x="379" y="29"/>
              </a:cxn>
              <a:cxn ang="0">
                <a:pos x="388" y="40"/>
              </a:cxn>
              <a:cxn ang="0">
                <a:pos x="388" y="57"/>
              </a:cxn>
              <a:cxn ang="0">
                <a:pos x="406" y="78"/>
              </a:cxn>
              <a:cxn ang="0">
                <a:pos x="435" y="98"/>
              </a:cxn>
              <a:cxn ang="0">
                <a:pos x="396" y="138"/>
              </a:cxn>
              <a:cxn ang="0">
                <a:pos x="389" y="152"/>
              </a:cxn>
              <a:cxn ang="0">
                <a:pos x="377" y="163"/>
              </a:cxn>
              <a:cxn ang="0">
                <a:pos x="359" y="176"/>
              </a:cxn>
              <a:cxn ang="0">
                <a:pos x="338" y="186"/>
              </a:cxn>
              <a:cxn ang="0">
                <a:pos x="278" y="192"/>
              </a:cxn>
              <a:cxn ang="0">
                <a:pos x="205" y="200"/>
              </a:cxn>
              <a:cxn ang="0">
                <a:pos x="120" y="207"/>
              </a:cxn>
              <a:cxn ang="0">
                <a:pos x="79" y="208"/>
              </a:cxn>
              <a:cxn ang="0">
                <a:pos x="0" y="230"/>
              </a:cxn>
            </a:cxnLst>
            <a:rect l="0" t="0" r="r" b="b"/>
            <a:pathLst>
              <a:path w="435" h="230">
                <a:moveTo>
                  <a:pt x="0" y="230"/>
                </a:moveTo>
                <a:lnTo>
                  <a:pt x="1" y="223"/>
                </a:lnTo>
                <a:lnTo>
                  <a:pt x="6" y="221"/>
                </a:lnTo>
                <a:lnTo>
                  <a:pt x="11" y="223"/>
                </a:lnTo>
                <a:lnTo>
                  <a:pt x="13" y="216"/>
                </a:lnTo>
                <a:lnTo>
                  <a:pt x="11" y="211"/>
                </a:lnTo>
                <a:lnTo>
                  <a:pt x="16" y="207"/>
                </a:lnTo>
                <a:lnTo>
                  <a:pt x="15" y="201"/>
                </a:lnTo>
                <a:lnTo>
                  <a:pt x="15" y="196"/>
                </a:lnTo>
                <a:lnTo>
                  <a:pt x="15" y="191"/>
                </a:lnTo>
                <a:lnTo>
                  <a:pt x="11" y="188"/>
                </a:lnTo>
                <a:lnTo>
                  <a:pt x="11" y="183"/>
                </a:lnTo>
                <a:lnTo>
                  <a:pt x="18" y="174"/>
                </a:lnTo>
                <a:lnTo>
                  <a:pt x="23" y="172"/>
                </a:lnTo>
                <a:lnTo>
                  <a:pt x="28" y="173"/>
                </a:lnTo>
                <a:lnTo>
                  <a:pt x="32" y="176"/>
                </a:lnTo>
                <a:lnTo>
                  <a:pt x="42" y="178"/>
                </a:lnTo>
                <a:lnTo>
                  <a:pt x="46" y="181"/>
                </a:lnTo>
                <a:lnTo>
                  <a:pt x="51" y="182"/>
                </a:lnTo>
                <a:lnTo>
                  <a:pt x="55" y="176"/>
                </a:lnTo>
                <a:lnTo>
                  <a:pt x="54" y="171"/>
                </a:lnTo>
                <a:lnTo>
                  <a:pt x="50" y="167"/>
                </a:lnTo>
                <a:lnTo>
                  <a:pt x="49" y="162"/>
                </a:lnTo>
                <a:lnTo>
                  <a:pt x="50" y="157"/>
                </a:lnTo>
                <a:lnTo>
                  <a:pt x="55" y="154"/>
                </a:lnTo>
                <a:lnTo>
                  <a:pt x="60" y="152"/>
                </a:lnTo>
                <a:lnTo>
                  <a:pt x="69" y="149"/>
                </a:lnTo>
                <a:lnTo>
                  <a:pt x="72" y="144"/>
                </a:lnTo>
                <a:lnTo>
                  <a:pt x="69" y="139"/>
                </a:lnTo>
                <a:lnTo>
                  <a:pt x="67" y="134"/>
                </a:lnTo>
                <a:lnTo>
                  <a:pt x="71" y="129"/>
                </a:lnTo>
                <a:lnTo>
                  <a:pt x="72" y="124"/>
                </a:lnTo>
                <a:lnTo>
                  <a:pt x="72" y="123"/>
                </a:lnTo>
                <a:lnTo>
                  <a:pt x="79" y="124"/>
                </a:lnTo>
                <a:lnTo>
                  <a:pt x="81" y="119"/>
                </a:lnTo>
                <a:lnTo>
                  <a:pt x="79" y="114"/>
                </a:lnTo>
                <a:lnTo>
                  <a:pt x="89" y="115"/>
                </a:lnTo>
                <a:lnTo>
                  <a:pt x="94" y="113"/>
                </a:lnTo>
                <a:lnTo>
                  <a:pt x="95" y="118"/>
                </a:lnTo>
                <a:lnTo>
                  <a:pt x="99" y="117"/>
                </a:lnTo>
                <a:lnTo>
                  <a:pt x="98" y="112"/>
                </a:lnTo>
                <a:lnTo>
                  <a:pt x="104" y="112"/>
                </a:lnTo>
                <a:lnTo>
                  <a:pt x="109" y="109"/>
                </a:lnTo>
                <a:lnTo>
                  <a:pt x="124" y="114"/>
                </a:lnTo>
                <a:lnTo>
                  <a:pt x="129" y="118"/>
                </a:lnTo>
                <a:lnTo>
                  <a:pt x="132" y="114"/>
                </a:lnTo>
                <a:lnTo>
                  <a:pt x="132" y="112"/>
                </a:lnTo>
                <a:lnTo>
                  <a:pt x="135" y="107"/>
                </a:lnTo>
                <a:lnTo>
                  <a:pt x="139" y="105"/>
                </a:lnTo>
                <a:lnTo>
                  <a:pt x="144" y="101"/>
                </a:lnTo>
                <a:lnTo>
                  <a:pt x="148" y="107"/>
                </a:lnTo>
                <a:lnTo>
                  <a:pt x="152" y="108"/>
                </a:lnTo>
                <a:lnTo>
                  <a:pt x="158" y="110"/>
                </a:lnTo>
                <a:lnTo>
                  <a:pt x="158" y="105"/>
                </a:lnTo>
                <a:lnTo>
                  <a:pt x="162" y="100"/>
                </a:lnTo>
                <a:lnTo>
                  <a:pt x="162" y="95"/>
                </a:lnTo>
                <a:lnTo>
                  <a:pt x="166" y="91"/>
                </a:lnTo>
                <a:lnTo>
                  <a:pt x="171" y="88"/>
                </a:lnTo>
                <a:lnTo>
                  <a:pt x="168" y="83"/>
                </a:lnTo>
                <a:lnTo>
                  <a:pt x="173" y="85"/>
                </a:lnTo>
                <a:lnTo>
                  <a:pt x="177" y="93"/>
                </a:lnTo>
                <a:lnTo>
                  <a:pt x="182" y="95"/>
                </a:lnTo>
                <a:lnTo>
                  <a:pt x="192" y="95"/>
                </a:lnTo>
                <a:lnTo>
                  <a:pt x="196" y="93"/>
                </a:lnTo>
                <a:lnTo>
                  <a:pt x="197" y="88"/>
                </a:lnTo>
                <a:lnTo>
                  <a:pt x="197" y="83"/>
                </a:lnTo>
                <a:lnTo>
                  <a:pt x="200" y="73"/>
                </a:lnTo>
                <a:lnTo>
                  <a:pt x="205" y="74"/>
                </a:lnTo>
                <a:lnTo>
                  <a:pt x="210" y="69"/>
                </a:lnTo>
                <a:lnTo>
                  <a:pt x="211" y="59"/>
                </a:lnTo>
                <a:lnTo>
                  <a:pt x="216" y="56"/>
                </a:lnTo>
                <a:lnTo>
                  <a:pt x="220" y="51"/>
                </a:lnTo>
                <a:lnTo>
                  <a:pt x="222" y="46"/>
                </a:lnTo>
                <a:lnTo>
                  <a:pt x="220" y="41"/>
                </a:lnTo>
                <a:lnTo>
                  <a:pt x="220" y="36"/>
                </a:lnTo>
                <a:lnTo>
                  <a:pt x="223" y="35"/>
                </a:lnTo>
                <a:lnTo>
                  <a:pt x="228" y="34"/>
                </a:lnTo>
                <a:lnTo>
                  <a:pt x="235" y="37"/>
                </a:lnTo>
                <a:lnTo>
                  <a:pt x="244" y="30"/>
                </a:lnTo>
                <a:lnTo>
                  <a:pt x="254" y="27"/>
                </a:lnTo>
                <a:lnTo>
                  <a:pt x="255" y="22"/>
                </a:lnTo>
                <a:lnTo>
                  <a:pt x="250" y="17"/>
                </a:lnTo>
                <a:lnTo>
                  <a:pt x="252" y="12"/>
                </a:lnTo>
                <a:lnTo>
                  <a:pt x="249" y="6"/>
                </a:lnTo>
                <a:lnTo>
                  <a:pt x="251" y="3"/>
                </a:lnTo>
                <a:lnTo>
                  <a:pt x="257" y="0"/>
                </a:lnTo>
                <a:lnTo>
                  <a:pt x="262" y="3"/>
                </a:lnTo>
                <a:lnTo>
                  <a:pt x="270" y="1"/>
                </a:lnTo>
                <a:lnTo>
                  <a:pt x="283" y="6"/>
                </a:lnTo>
                <a:lnTo>
                  <a:pt x="285" y="11"/>
                </a:lnTo>
                <a:lnTo>
                  <a:pt x="293" y="21"/>
                </a:lnTo>
                <a:lnTo>
                  <a:pt x="298" y="22"/>
                </a:lnTo>
                <a:lnTo>
                  <a:pt x="308" y="21"/>
                </a:lnTo>
                <a:lnTo>
                  <a:pt x="310" y="22"/>
                </a:lnTo>
                <a:lnTo>
                  <a:pt x="320" y="30"/>
                </a:lnTo>
                <a:lnTo>
                  <a:pt x="325" y="30"/>
                </a:lnTo>
                <a:lnTo>
                  <a:pt x="328" y="25"/>
                </a:lnTo>
                <a:lnTo>
                  <a:pt x="333" y="23"/>
                </a:lnTo>
                <a:lnTo>
                  <a:pt x="339" y="25"/>
                </a:lnTo>
                <a:lnTo>
                  <a:pt x="344" y="30"/>
                </a:lnTo>
                <a:lnTo>
                  <a:pt x="348" y="27"/>
                </a:lnTo>
                <a:lnTo>
                  <a:pt x="353" y="27"/>
                </a:lnTo>
                <a:lnTo>
                  <a:pt x="356" y="22"/>
                </a:lnTo>
                <a:lnTo>
                  <a:pt x="362" y="17"/>
                </a:lnTo>
                <a:lnTo>
                  <a:pt x="367" y="15"/>
                </a:lnTo>
                <a:lnTo>
                  <a:pt x="371" y="23"/>
                </a:lnTo>
                <a:lnTo>
                  <a:pt x="376" y="27"/>
                </a:lnTo>
                <a:lnTo>
                  <a:pt x="379" y="29"/>
                </a:lnTo>
                <a:lnTo>
                  <a:pt x="384" y="32"/>
                </a:lnTo>
                <a:lnTo>
                  <a:pt x="388" y="37"/>
                </a:lnTo>
                <a:lnTo>
                  <a:pt x="388" y="40"/>
                </a:lnTo>
                <a:lnTo>
                  <a:pt x="391" y="42"/>
                </a:lnTo>
                <a:lnTo>
                  <a:pt x="391" y="47"/>
                </a:lnTo>
                <a:lnTo>
                  <a:pt x="388" y="57"/>
                </a:lnTo>
                <a:lnTo>
                  <a:pt x="400" y="68"/>
                </a:lnTo>
                <a:lnTo>
                  <a:pt x="401" y="73"/>
                </a:lnTo>
                <a:lnTo>
                  <a:pt x="406" y="78"/>
                </a:lnTo>
                <a:lnTo>
                  <a:pt x="416" y="90"/>
                </a:lnTo>
                <a:lnTo>
                  <a:pt x="426" y="98"/>
                </a:lnTo>
                <a:lnTo>
                  <a:pt x="435" y="98"/>
                </a:lnTo>
                <a:lnTo>
                  <a:pt x="416" y="120"/>
                </a:lnTo>
                <a:lnTo>
                  <a:pt x="400" y="133"/>
                </a:lnTo>
                <a:lnTo>
                  <a:pt x="396" y="138"/>
                </a:lnTo>
                <a:lnTo>
                  <a:pt x="396" y="143"/>
                </a:lnTo>
                <a:lnTo>
                  <a:pt x="391" y="147"/>
                </a:lnTo>
                <a:lnTo>
                  <a:pt x="389" y="152"/>
                </a:lnTo>
                <a:lnTo>
                  <a:pt x="386" y="157"/>
                </a:lnTo>
                <a:lnTo>
                  <a:pt x="382" y="159"/>
                </a:lnTo>
                <a:lnTo>
                  <a:pt x="377" y="163"/>
                </a:lnTo>
                <a:lnTo>
                  <a:pt x="376" y="168"/>
                </a:lnTo>
                <a:lnTo>
                  <a:pt x="364" y="172"/>
                </a:lnTo>
                <a:lnTo>
                  <a:pt x="359" y="176"/>
                </a:lnTo>
                <a:lnTo>
                  <a:pt x="354" y="177"/>
                </a:lnTo>
                <a:lnTo>
                  <a:pt x="344" y="183"/>
                </a:lnTo>
                <a:lnTo>
                  <a:pt x="338" y="186"/>
                </a:lnTo>
                <a:lnTo>
                  <a:pt x="317" y="187"/>
                </a:lnTo>
                <a:lnTo>
                  <a:pt x="298" y="191"/>
                </a:lnTo>
                <a:lnTo>
                  <a:pt x="278" y="192"/>
                </a:lnTo>
                <a:lnTo>
                  <a:pt x="251" y="193"/>
                </a:lnTo>
                <a:lnTo>
                  <a:pt x="235" y="196"/>
                </a:lnTo>
                <a:lnTo>
                  <a:pt x="205" y="200"/>
                </a:lnTo>
                <a:lnTo>
                  <a:pt x="176" y="201"/>
                </a:lnTo>
                <a:lnTo>
                  <a:pt x="144" y="205"/>
                </a:lnTo>
                <a:lnTo>
                  <a:pt x="120" y="207"/>
                </a:lnTo>
                <a:lnTo>
                  <a:pt x="95" y="210"/>
                </a:lnTo>
                <a:lnTo>
                  <a:pt x="89" y="208"/>
                </a:lnTo>
                <a:lnTo>
                  <a:pt x="79" y="208"/>
                </a:lnTo>
                <a:lnTo>
                  <a:pt x="83" y="217"/>
                </a:lnTo>
                <a:lnTo>
                  <a:pt x="83" y="222"/>
                </a:lnTo>
                <a:lnTo>
                  <a:pt x="0" y="230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135"/>
          <p:cNvSpPr>
            <a:spLocks/>
          </p:cNvSpPr>
          <p:nvPr/>
        </p:nvSpPr>
        <p:spPr bwMode="auto">
          <a:xfrm>
            <a:off x="5936328" y="2720521"/>
            <a:ext cx="329560" cy="575407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2" y="303"/>
              </a:cxn>
              <a:cxn ang="0">
                <a:pos x="5" y="293"/>
              </a:cxn>
              <a:cxn ang="0">
                <a:pos x="5" y="287"/>
              </a:cxn>
              <a:cxn ang="0">
                <a:pos x="14" y="278"/>
              </a:cxn>
              <a:cxn ang="0">
                <a:pos x="20" y="261"/>
              </a:cxn>
              <a:cxn ang="0">
                <a:pos x="26" y="251"/>
              </a:cxn>
              <a:cxn ang="0">
                <a:pos x="24" y="236"/>
              </a:cxn>
              <a:cxn ang="0">
                <a:pos x="21" y="226"/>
              </a:cxn>
              <a:cxn ang="0">
                <a:pos x="16" y="215"/>
              </a:cxn>
              <a:cxn ang="0">
                <a:pos x="18" y="206"/>
              </a:cxn>
              <a:cxn ang="0">
                <a:pos x="5" y="22"/>
              </a:cxn>
              <a:cxn ang="0">
                <a:pos x="11" y="25"/>
              </a:cxn>
              <a:cxn ang="0">
                <a:pos x="23" y="25"/>
              </a:cxn>
              <a:cxn ang="0">
                <a:pos x="43" y="14"/>
              </a:cxn>
              <a:cxn ang="0">
                <a:pos x="73" y="10"/>
              </a:cxn>
              <a:cxn ang="0">
                <a:pos x="157" y="5"/>
              </a:cxn>
              <a:cxn ang="0">
                <a:pos x="181" y="202"/>
              </a:cxn>
              <a:cxn ang="0">
                <a:pos x="182" y="211"/>
              </a:cxn>
              <a:cxn ang="0">
                <a:pos x="185" y="221"/>
              </a:cxn>
              <a:cxn ang="0">
                <a:pos x="174" y="229"/>
              </a:cxn>
              <a:cxn ang="0">
                <a:pos x="158" y="233"/>
              </a:cxn>
              <a:cxn ang="0">
                <a:pos x="150" y="235"/>
              </a:cxn>
              <a:cxn ang="0">
                <a:pos x="152" y="245"/>
              </a:cxn>
              <a:cxn ang="0">
                <a:pos x="146" y="255"/>
              </a:cxn>
              <a:cxn ang="0">
                <a:pos x="140" y="268"/>
              </a:cxn>
              <a:cxn ang="0">
                <a:pos x="130" y="272"/>
              </a:cxn>
              <a:cxn ang="0">
                <a:pos x="127" y="287"/>
              </a:cxn>
              <a:cxn ang="0">
                <a:pos x="122" y="294"/>
              </a:cxn>
              <a:cxn ang="0">
                <a:pos x="107" y="292"/>
              </a:cxn>
              <a:cxn ang="0">
                <a:pos x="98" y="282"/>
              </a:cxn>
              <a:cxn ang="0">
                <a:pos x="96" y="290"/>
              </a:cxn>
              <a:cxn ang="0">
                <a:pos x="92" y="299"/>
              </a:cxn>
              <a:cxn ang="0">
                <a:pos x="88" y="309"/>
              </a:cxn>
              <a:cxn ang="0">
                <a:pos x="78" y="306"/>
              </a:cxn>
              <a:cxn ang="0">
                <a:pos x="69" y="304"/>
              </a:cxn>
              <a:cxn ang="0">
                <a:pos x="62" y="311"/>
              </a:cxn>
              <a:cxn ang="0">
                <a:pos x="59" y="317"/>
              </a:cxn>
              <a:cxn ang="0">
                <a:pos x="39" y="308"/>
              </a:cxn>
              <a:cxn ang="0">
                <a:pos x="28" y="311"/>
              </a:cxn>
              <a:cxn ang="0">
                <a:pos x="25" y="317"/>
              </a:cxn>
              <a:cxn ang="0">
                <a:pos x="19" y="314"/>
              </a:cxn>
              <a:cxn ang="0">
                <a:pos x="11" y="318"/>
              </a:cxn>
              <a:cxn ang="0">
                <a:pos x="2" y="322"/>
              </a:cxn>
            </a:cxnLst>
            <a:rect l="0" t="0" r="r" b="b"/>
            <a:pathLst>
              <a:path w="185" h="323">
                <a:moveTo>
                  <a:pt x="2" y="322"/>
                </a:moveTo>
                <a:lnTo>
                  <a:pt x="0" y="317"/>
                </a:lnTo>
                <a:lnTo>
                  <a:pt x="2" y="312"/>
                </a:lnTo>
                <a:lnTo>
                  <a:pt x="2" y="303"/>
                </a:lnTo>
                <a:lnTo>
                  <a:pt x="4" y="302"/>
                </a:lnTo>
                <a:lnTo>
                  <a:pt x="5" y="293"/>
                </a:lnTo>
                <a:lnTo>
                  <a:pt x="4" y="292"/>
                </a:lnTo>
                <a:lnTo>
                  <a:pt x="5" y="287"/>
                </a:lnTo>
                <a:lnTo>
                  <a:pt x="10" y="282"/>
                </a:lnTo>
                <a:lnTo>
                  <a:pt x="14" y="278"/>
                </a:lnTo>
                <a:lnTo>
                  <a:pt x="19" y="267"/>
                </a:lnTo>
                <a:lnTo>
                  <a:pt x="20" y="261"/>
                </a:lnTo>
                <a:lnTo>
                  <a:pt x="25" y="253"/>
                </a:lnTo>
                <a:lnTo>
                  <a:pt x="26" y="251"/>
                </a:lnTo>
                <a:lnTo>
                  <a:pt x="28" y="246"/>
                </a:lnTo>
                <a:lnTo>
                  <a:pt x="24" y="236"/>
                </a:lnTo>
                <a:lnTo>
                  <a:pt x="25" y="231"/>
                </a:lnTo>
                <a:lnTo>
                  <a:pt x="21" y="226"/>
                </a:lnTo>
                <a:lnTo>
                  <a:pt x="18" y="221"/>
                </a:lnTo>
                <a:lnTo>
                  <a:pt x="16" y="215"/>
                </a:lnTo>
                <a:lnTo>
                  <a:pt x="19" y="210"/>
                </a:lnTo>
                <a:lnTo>
                  <a:pt x="18" y="206"/>
                </a:lnTo>
                <a:lnTo>
                  <a:pt x="21" y="201"/>
                </a:lnTo>
                <a:lnTo>
                  <a:pt x="5" y="22"/>
                </a:lnTo>
                <a:lnTo>
                  <a:pt x="5" y="21"/>
                </a:lnTo>
                <a:lnTo>
                  <a:pt x="11" y="25"/>
                </a:lnTo>
                <a:lnTo>
                  <a:pt x="18" y="26"/>
                </a:lnTo>
                <a:lnTo>
                  <a:pt x="23" y="25"/>
                </a:lnTo>
                <a:lnTo>
                  <a:pt x="33" y="20"/>
                </a:lnTo>
                <a:lnTo>
                  <a:pt x="43" y="14"/>
                </a:lnTo>
                <a:lnTo>
                  <a:pt x="45" y="14"/>
                </a:lnTo>
                <a:lnTo>
                  <a:pt x="73" y="10"/>
                </a:lnTo>
                <a:lnTo>
                  <a:pt x="152" y="0"/>
                </a:lnTo>
                <a:lnTo>
                  <a:pt x="157" y="5"/>
                </a:lnTo>
                <a:lnTo>
                  <a:pt x="166" y="75"/>
                </a:lnTo>
                <a:lnTo>
                  <a:pt x="181" y="202"/>
                </a:lnTo>
                <a:lnTo>
                  <a:pt x="179" y="205"/>
                </a:lnTo>
                <a:lnTo>
                  <a:pt x="182" y="211"/>
                </a:lnTo>
                <a:lnTo>
                  <a:pt x="180" y="216"/>
                </a:lnTo>
                <a:lnTo>
                  <a:pt x="185" y="221"/>
                </a:lnTo>
                <a:lnTo>
                  <a:pt x="184" y="226"/>
                </a:lnTo>
                <a:lnTo>
                  <a:pt x="174" y="229"/>
                </a:lnTo>
                <a:lnTo>
                  <a:pt x="165" y="236"/>
                </a:lnTo>
                <a:lnTo>
                  <a:pt x="158" y="233"/>
                </a:lnTo>
                <a:lnTo>
                  <a:pt x="153" y="234"/>
                </a:lnTo>
                <a:lnTo>
                  <a:pt x="150" y="235"/>
                </a:lnTo>
                <a:lnTo>
                  <a:pt x="150" y="240"/>
                </a:lnTo>
                <a:lnTo>
                  <a:pt x="152" y="245"/>
                </a:lnTo>
                <a:lnTo>
                  <a:pt x="150" y="250"/>
                </a:lnTo>
                <a:lnTo>
                  <a:pt x="146" y="255"/>
                </a:lnTo>
                <a:lnTo>
                  <a:pt x="141" y="258"/>
                </a:lnTo>
                <a:lnTo>
                  <a:pt x="140" y="268"/>
                </a:lnTo>
                <a:lnTo>
                  <a:pt x="135" y="273"/>
                </a:lnTo>
                <a:lnTo>
                  <a:pt x="130" y="272"/>
                </a:lnTo>
                <a:lnTo>
                  <a:pt x="127" y="282"/>
                </a:lnTo>
                <a:lnTo>
                  <a:pt x="127" y="287"/>
                </a:lnTo>
                <a:lnTo>
                  <a:pt x="126" y="292"/>
                </a:lnTo>
                <a:lnTo>
                  <a:pt x="122" y="294"/>
                </a:lnTo>
                <a:lnTo>
                  <a:pt x="112" y="294"/>
                </a:lnTo>
                <a:lnTo>
                  <a:pt x="107" y="292"/>
                </a:lnTo>
                <a:lnTo>
                  <a:pt x="103" y="284"/>
                </a:lnTo>
                <a:lnTo>
                  <a:pt x="98" y="282"/>
                </a:lnTo>
                <a:lnTo>
                  <a:pt x="101" y="287"/>
                </a:lnTo>
                <a:lnTo>
                  <a:pt x="96" y="290"/>
                </a:lnTo>
                <a:lnTo>
                  <a:pt x="92" y="294"/>
                </a:lnTo>
                <a:lnTo>
                  <a:pt x="92" y="299"/>
                </a:lnTo>
                <a:lnTo>
                  <a:pt x="88" y="304"/>
                </a:lnTo>
                <a:lnTo>
                  <a:pt x="88" y="309"/>
                </a:lnTo>
                <a:lnTo>
                  <a:pt x="82" y="307"/>
                </a:lnTo>
                <a:lnTo>
                  <a:pt x="78" y="306"/>
                </a:lnTo>
                <a:lnTo>
                  <a:pt x="74" y="300"/>
                </a:lnTo>
                <a:lnTo>
                  <a:pt x="69" y="304"/>
                </a:lnTo>
                <a:lnTo>
                  <a:pt x="65" y="306"/>
                </a:lnTo>
                <a:lnTo>
                  <a:pt x="62" y="311"/>
                </a:lnTo>
                <a:lnTo>
                  <a:pt x="62" y="313"/>
                </a:lnTo>
                <a:lnTo>
                  <a:pt x="59" y="317"/>
                </a:lnTo>
                <a:lnTo>
                  <a:pt x="54" y="313"/>
                </a:lnTo>
                <a:lnTo>
                  <a:pt x="39" y="308"/>
                </a:lnTo>
                <a:lnTo>
                  <a:pt x="34" y="311"/>
                </a:lnTo>
                <a:lnTo>
                  <a:pt x="28" y="311"/>
                </a:lnTo>
                <a:lnTo>
                  <a:pt x="29" y="316"/>
                </a:lnTo>
                <a:lnTo>
                  <a:pt x="25" y="317"/>
                </a:lnTo>
                <a:lnTo>
                  <a:pt x="24" y="312"/>
                </a:lnTo>
                <a:lnTo>
                  <a:pt x="19" y="314"/>
                </a:lnTo>
                <a:lnTo>
                  <a:pt x="9" y="313"/>
                </a:lnTo>
                <a:lnTo>
                  <a:pt x="11" y="318"/>
                </a:lnTo>
                <a:lnTo>
                  <a:pt x="9" y="323"/>
                </a:lnTo>
                <a:lnTo>
                  <a:pt x="2" y="3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Freeform 136"/>
          <p:cNvSpPr>
            <a:spLocks/>
          </p:cNvSpPr>
          <p:nvPr/>
        </p:nvSpPr>
        <p:spPr bwMode="auto">
          <a:xfrm>
            <a:off x="5936328" y="2720521"/>
            <a:ext cx="329560" cy="575407"/>
          </a:xfrm>
          <a:custGeom>
            <a:avLst/>
            <a:gdLst/>
            <a:ahLst/>
            <a:cxnLst>
              <a:cxn ang="0">
                <a:pos x="0" y="317"/>
              </a:cxn>
              <a:cxn ang="0">
                <a:pos x="2" y="303"/>
              </a:cxn>
              <a:cxn ang="0">
                <a:pos x="5" y="293"/>
              </a:cxn>
              <a:cxn ang="0">
                <a:pos x="5" y="287"/>
              </a:cxn>
              <a:cxn ang="0">
                <a:pos x="14" y="278"/>
              </a:cxn>
              <a:cxn ang="0">
                <a:pos x="20" y="261"/>
              </a:cxn>
              <a:cxn ang="0">
                <a:pos x="26" y="251"/>
              </a:cxn>
              <a:cxn ang="0">
                <a:pos x="24" y="236"/>
              </a:cxn>
              <a:cxn ang="0">
                <a:pos x="21" y="226"/>
              </a:cxn>
              <a:cxn ang="0">
                <a:pos x="16" y="215"/>
              </a:cxn>
              <a:cxn ang="0">
                <a:pos x="18" y="206"/>
              </a:cxn>
              <a:cxn ang="0">
                <a:pos x="5" y="22"/>
              </a:cxn>
              <a:cxn ang="0">
                <a:pos x="11" y="25"/>
              </a:cxn>
              <a:cxn ang="0">
                <a:pos x="23" y="25"/>
              </a:cxn>
              <a:cxn ang="0">
                <a:pos x="43" y="14"/>
              </a:cxn>
              <a:cxn ang="0">
                <a:pos x="73" y="10"/>
              </a:cxn>
              <a:cxn ang="0">
                <a:pos x="157" y="5"/>
              </a:cxn>
              <a:cxn ang="0">
                <a:pos x="181" y="202"/>
              </a:cxn>
              <a:cxn ang="0">
                <a:pos x="182" y="211"/>
              </a:cxn>
              <a:cxn ang="0">
                <a:pos x="185" y="221"/>
              </a:cxn>
              <a:cxn ang="0">
                <a:pos x="174" y="229"/>
              </a:cxn>
              <a:cxn ang="0">
                <a:pos x="158" y="233"/>
              </a:cxn>
              <a:cxn ang="0">
                <a:pos x="150" y="235"/>
              </a:cxn>
              <a:cxn ang="0">
                <a:pos x="152" y="245"/>
              </a:cxn>
              <a:cxn ang="0">
                <a:pos x="146" y="255"/>
              </a:cxn>
              <a:cxn ang="0">
                <a:pos x="140" y="268"/>
              </a:cxn>
              <a:cxn ang="0">
                <a:pos x="130" y="272"/>
              </a:cxn>
              <a:cxn ang="0">
                <a:pos x="127" y="287"/>
              </a:cxn>
              <a:cxn ang="0">
                <a:pos x="122" y="294"/>
              </a:cxn>
              <a:cxn ang="0">
                <a:pos x="107" y="292"/>
              </a:cxn>
              <a:cxn ang="0">
                <a:pos x="98" y="282"/>
              </a:cxn>
              <a:cxn ang="0">
                <a:pos x="96" y="290"/>
              </a:cxn>
              <a:cxn ang="0">
                <a:pos x="92" y="299"/>
              </a:cxn>
              <a:cxn ang="0">
                <a:pos x="88" y="309"/>
              </a:cxn>
              <a:cxn ang="0">
                <a:pos x="78" y="306"/>
              </a:cxn>
              <a:cxn ang="0">
                <a:pos x="69" y="304"/>
              </a:cxn>
              <a:cxn ang="0">
                <a:pos x="62" y="311"/>
              </a:cxn>
              <a:cxn ang="0">
                <a:pos x="59" y="317"/>
              </a:cxn>
              <a:cxn ang="0">
                <a:pos x="39" y="308"/>
              </a:cxn>
              <a:cxn ang="0">
                <a:pos x="28" y="311"/>
              </a:cxn>
              <a:cxn ang="0">
                <a:pos x="25" y="317"/>
              </a:cxn>
              <a:cxn ang="0">
                <a:pos x="19" y="314"/>
              </a:cxn>
              <a:cxn ang="0">
                <a:pos x="11" y="318"/>
              </a:cxn>
              <a:cxn ang="0">
                <a:pos x="2" y="322"/>
              </a:cxn>
            </a:cxnLst>
            <a:rect l="0" t="0" r="r" b="b"/>
            <a:pathLst>
              <a:path w="185" h="323">
                <a:moveTo>
                  <a:pt x="2" y="322"/>
                </a:moveTo>
                <a:lnTo>
                  <a:pt x="0" y="317"/>
                </a:lnTo>
                <a:lnTo>
                  <a:pt x="2" y="312"/>
                </a:lnTo>
                <a:lnTo>
                  <a:pt x="2" y="303"/>
                </a:lnTo>
                <a:lnTo>
                  <a:pt x="4" y="302"/>
                </a:lnTo>
                <a:lnTo>
                  <a:pt x="5" y="293"/>
                </a:lnTo>
                <a:lnTo>
                  <a:pt x="4" y="292"/>
                </a:lnTo>
                <a:lnTo>
                  <a:pt x="5" y="287"/>
                </a:lnTo>
                <a:lnTo>
                  <a:pt x="10" y="282"/>
                </a:lnTo>
                <a:lnTo>
                  <a:pt x="14" y="278"/>
                </a:lnTo>
                <a:lnTo>
                  <a:pt x="19" y="267"/>
                </a:lnTo>
                <a:lnTo>
                  <a:pt x="20" y="261"/>
                </a:lnTo>
                <a:lnTo>
                  <a:pt x="25" y="253"/>
                </a:lnTo>
                <a:lnTo>
                  <a:pt x="26" y="251"/>
                </a:lnTo>
                <a:lnTo>
                  <a:pt x="28" y="246"/>
                </a:lnTo>
                <a:lnTo>
                  <a:pt x="24" y="236"/>
                </a:lnTo>
                <a:lnTo>
                  <a:pt x="25" y="231"/>
                </a:lnTo>
                <a:lnTo>
                  <a:pt x="21" y="226"/>
                </a:lnTo>
                <a:lnTo>
                  <a:pt x="18" y="221"/>
                </a:lnTo>
                <a:lnTo>
                  <a:pt x="16" y="215"/>
                </a:lnTo>
                <a:lnTo>
                  <a:pt x="19" y="210"/>
                </a:lnTo>
                <a:lnTo>
                  <a:pt x="18" y="206"/>
                </a:lnTo>
                <a:lnTo>
                  <a:pt x="21" y="201"/>
                </a:lnTo>
                <a:lnTo>
                  <a:pt x="5" y="22"/>
                </a:lnTo>
                <a:lnTo>
                  <a:pt x="5" y="21"/>
                </a:lnTo>
                <a:lnTo>
                  <a:pt x="11" y="25"/>
                </a:lnTo>
                <a:lnTo>
                  <a:pt x="18" y="26"/>
                </a:lnTo>
                <a:lnTo>
                  <a:pt x="23" y="25"/>
                </a:lnTo>
                <a:lnTo>
                  <a:pt x="33" y="20"/>
                </a:lnTo>
                <a:lnTo>
                  <a:pt x="43" y="14"/>
                </a:lnTo>
                <a:lnTo>
                  <a:pt x="45" y="14"/>
                </a:lnTo>
                <a:lnTo>
                  <a:pt x="73" y="10"/>
                </a:lnTo>
                <a:lnTo>
                  <a:pt x="152" y="0"/>
                </a:lnTo>
                <a:lnTo>
                  <a:pt x="157" y="5"/>
                </a:lnTo>
                <a:lnTo>
                  <a:pt x="166" y="75"/>
                </a:lnTo>
                <a:lnTo>
                  <a:pt x="181" y="202"/>
                </a:lnTo>
                <a:lnTo>
                  <a:pt x="179" y="205"/>
                </a:lnTo>
                <a:lnTo>
                  <a:pt x="182" y="211"/>
                </a:lnTo>
                <a:lnTo>
                  <a:pt x="180" y="216"/>
                </a:lnTo>
                <a:lnTo>
                  <a:pt x="185" y="221"/>
                </a:lnTo>
                <a:lnTo>
                  <a:pt x="184" y="226"/>
                </a:lnTo>
                <a:lnTo>
                  <a:pt x="174" y="229"/>
                </a:lnTo>
                <a:lnTo>
                  <a:pt x="165" y="236"/>
                </a:lnTo>
                <a:lnTo>
                  <a:pt x="158" y="233"/>
                </a:lnTo>
                <a:lnTo>
                  <a:pt x="153" y="234"/>
                </a:lnTo>
                <a:lnTo>
                  <a:pt x="150" y="235"/>
                </a:lnTo>
                <a:lnTo>
                  <a:pt x="150" y="240"/>
                </a:lnTo>
                <a:lnTo>
                  <a:pt x="152" y="245"/>
                </a:lnTo>
                <a:lnTo>
                  <a:pt x="150" y="250"/>
                </a:lnTo>
                <a:lnTo>
                  <a:pt x="146" y="255"/>
                </a:lnTo>
                <a:lnTo>
                  <a:pt x="141" y="258"/>
                </a:lnTo>
                <a:lnTo>
                  <a:pt x="140" y="268"/>
                </a:lnTo>
                <a:lnTo>
                  <a:pt x="135" y="273"/>
                </a:lnTo>
                <a:lnTo>
                  <a:pt x="130" y="272"/>
                </a:lnTo>
                <a:lnTo>
                  <a:pt x="127" y="282"/>
                </a:lnTo>
                <a:lnTo>
                  <a:pt x="127" y="287"/>
                </a:lnTo>
                <a:lnTo>
                  <a:pt x="126" y="292"/>
                </a:lnTo>
                <a:lnTo>
                  <a:pt x="122" y="294"/>
                </a:lnTo>
                <a:lnTo>
                  <a:pt x="112" y="294"/>
                </a:lnTo>
                <a:lnTo>
                  <a:pt x="107" y="292"/>
                </a:lnTo>
                <a:lnTo>
                  <a:pt x="103" y="284"/>
                </a:lnTo>
                <a:lnTo>
                  <a:pt x="98" y="282"/>
                </a:lnTo>
                <a:lnTo>
                  <a:pt x="101" y="287"/>
                </a:lnTo>
                <a:lnTo>
                  <a:pt x="96" y="290"/>
                </a:lnTo>
                <a:lnTo>
                  <a:pt x="92" y="294"/>
                </a:lnTo>
                <a:lnTo>
                  <a:pt x="92" y="299"/>
                </a:lnTo>
                <a:lnTo>
                  <a:pt x="88" y="304"/>
                </a:lnTo>
                <a:lnTo>
                  <a:pt x="88" y="309"/>
                </a:lnTo>
                <a:lnTo>
                  <a:pt x="82" y="307"/>
                </a:lnTo>
                <a:lnTo>
                  <a:pt x="78" y="306"/>
                </a:lnTo>
                <a:lnTo>
                  <a:pt x="74" y="300"/>
                </a:lnTo>
                <a:lnTo>
                  <a:pt x="69" y="304"/>
                </a:lnTo>
                <a:lnTo>
                  <a:pt x="65" y="306"/>
                </a:lnTo>
                <a:lnTo>
                  <a:pt x="62" y="311"/>
                </a:lnTo>
                <a:lnTo>
                  <a:pt x="62" y="313"/>
                </a:lnTo>
                <a:lnTo>
                  <a:pt x="59" y="317"/>
                </a:lnTo>
                <a:lnTo>
                  <a:pt x="54" y="313"/>
                </a:lnTo>
                <a:lnTo>
                  <a:pt x="39" y="308"/>
                </a:lnTo>
                <a:lnTo>
                  <a:pt x="34" y="311"/>
                </a:lnTo>
                <a:lnTo>
                  <a:pt x="28" y="311"/>
                </a:lnTo>
                <a:lnTo>
                  <a:pt x="29" y="316"/>
                </a:lnTo>
                <a:lnTo>
                  <a:pt x="25" y="317"/>
                </a:lnTo>
                <a:lnTo>
                  <a:pt x="24" y="312"/>
                </a:lnTo>
                <a:lnTo>
                  <a:pt x="19" y="314"/>
                </a:lnTo>
                <a:lnTo>
                  <a:pt x="9" y="313"/>
                </a:lnTo>
                <a:lnTo>
                  <a:pt x="11" y="318"/>
                </a:lnTo>
                <a:lnTo>
                  <a:pt x="9" y="323"/>
                </a:lnTo>
                <a:lnTo>
                  <a:pt x="2" y="322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137"/>
          <p:cNvSpPr>
            <a:spLocks noEditPoints="1"/>
          </p:cNvSpPr>
          <p:nvPr/>
        </p:nvSpPr>
        <p:spPr bwMode="auto">
          <a:xfrm>
            <a:off x="5961268" y="3648652"/>
            <a:ext cx="416850" cy="673386"/>
          </a:xfrm>
          <a:custGeom>
            <a:avLst/>
            <a:gdLst/>
            <a:ahLst/>
            <a:cxnLst>
              <a:cxn ang="0">
                <a:pos x="226" y="283"/>
              </a:cxn>
              <a:cxn ang="0">
                <a:pos x="226" y="268"/>
              </a:cxn>
              <a:cxn ang="0">
                <a:pos x="226" y="258"/>
              </a:cxn>
              <a:cxn ang="0">
                <a:pos x="220" y="245"/>
              </a:cxn>
              <a:cxn ang="0">
                <a:pos x="219" y="227"/>
              </a:cxn>
              <a:cxn ang="0">
                <a:pos x="220" y="212"/>
              </a:cxn>
              <a:cxn ang="0">
                <a:pos x="227" y="203"/>
              </a:cxn>
              <a:cxn ang="0">
                <a:pos x="222" y="197"/>
              </a:cxn>
              <a:cxn ang="0">
                <a:pos x="220" y="183"/>
              </a:cxn>
              <a:cxn ang="0">
                <a:pos x="214" y="176"/>
              </a:cxn>
              <a:cxn ang="0">
                <a:pos x="206" y="162"/>
              </a:cxn>
              <a:cxn ang="0">
                <a:pos x="204" y="154"/>
              </a:cxn>
              <a:cxn ang="0">
                <a:pos x="158" y="0"/>
              </a:cxn>
              <a:cxn ang="0">
                <a:pos x="0" y="13"/>
              </a:cxn>
              <a:cxn ang="0">
                <a:pos x="2" y="20"/>
              </a:cxn>
              <a:cxn ang="0">
                <a:pos x="4" y="252"/>
              </a:cxn>
              <a:cxn ang="0">
                <a:pos x="19" y="367"/>
              </a:cxn>
              <a:cxn ang="0">
                <a:pos x="32" y="368"/>
              </a:cxn>
              <a:cxn ang="0">
                <a:pos x="39" y="351"/>
              </a:cxn>
              <a:cxn ang="0">
                <a:pos x="41" y="342"/>
              </a:cxn>
              <a:cxn ang="0">
                <a:pos x="44" y="343"/>
              </a:cxn>
              <a:cxn ang="0">
                <a:pos x="49" y="348"/>
              </a:cxn>
              <a:cxn ang="0">
                <a:pos x="48" y="357"/>
              </a:cxn>
              <a:cxn ang="0">
                <a:pos x="55" y="364"/>
              </a:cxn>
              <a:cxn ang="0">
                <a:pos x="60" y="369"/>
              </a:cxn>
              <a:cxn ang="0">
                <a:pos x="54" y="376"/>
              </a:cxn>
              <a:cxn ang="0">
                <a:pos x="46" y="377"/>
              </a:cxn>
              <a:cxn ang="0">
                <a:pos x="70" y="372"/>
              </a:cxn>
              <a:cxn ang="0">
                <a:pos x="70" y="367"/>
              </a:cxn>
              <a:cxn ang="0">
                <a:pos x="80" y="363"/>
              </a:cxn>
              <a:cxn ang="0">
                <a:pos x="80" y="352"/>
              </a:cxn>
              <a:cxn ang="0">
                <a:pos x="83" y="343"/>
              </a:cxn>
              <a:cxn ang="0">
                <a:pos x="73" y="336"/>
              </a:cxn>
              <a:cxn ang="0">
                <a:pos x="66" y="319"/>
              </a:cxn>
              <a:cxn ang="0">
                <a:pos x="132" y="309"/>
              </a:cxn>
              <a:cxn ang="0">
                <a:pos x="234" y="295"/>
              </a:cxn>
              <a:cxn ang="0">
                <a:pos x="39" y="376"/>
              </a:cxn>
              <a:cxn ang="0">
                <a:pos x="36" y="376"/>
              </a:cxn>
              <a:cxn ang="0">
                <a:pos x="34" y="377"/>
              </a:cxn>
              <a:cxn ang="0">
                <a:pos x="29" y="378"/>
              </a:cxn>
            </a:cxnLst>
            <a:rect l="0" t="0" r="r" b="b"/>
            <a:pathLst>
              <a:path w="234" h="378">
                <a:moveTo>
                  <a:pt x="230" y="288"/>
                </a:moveTo>
                <a:lnTo>
                  <a:pt x="226" y="283"/>
                </a:lnTo>
                <a:lnTo>
                  <a:pt x="224" y="278"/>
                </a:lnTo>
                <a:lnTo>
                  <a:pt x="226" y="268"/>
                </a:lnTo>
                <a:lnTo>
                  <a:pt x="225" y="263"/>
                </a:lnTo>
                <a:lnTo>
                  <a:pt x="226" y="258"/>
                </a:lnTo>
                <a:lnTo>
                  <a:pt x="224" y="251"/>
                </a:lnTo>
                <a:lnTo>
                  <a:pt x="220" y="245"/>
                </a:lnTo>
                <a:lnTo>
                  <a:pt x="217" y="236"/>
                </a:lnTo>
                <a:lnTo>
                  <a:pt x="219" y="227"/>
                </a:lnTo>
                <a:lnTo>
                  <a:pt x="220" y="221"/>
                </a:lnTo>
                <a:lnTo>
                  <a:pt x="220" y="212"/>
                </a:lnTo>
                <a:lnTo>
                  <a:pt x="222" y="207"/>
                </a:lnTo>
                <a:lnTo>
                  <a:pt x="227" y="203"/>
                </a:lnTo>
                <a:lnTo>
                  <a:pt x="226" y="200"/>
                </a:lnTo>
                <a:lnTo>
                  <a:pt x="222" y="197"/>
                </a:lnTo>
                <a:lnTo>
                  <a:pt x="222" y="190"/>
                </a:lnTo>
                <a:lnTo>
                  <a:pt x="220" y="183"/>
                </a:lnTo>
                <a:lnTo>
                  <a:pt x="220" y="182"/>
                </a:lnTo>
                <a:lnTo>
                  <a:pt x="214" y="176"/>
                </a:lnTo>
                <a:lnTo>
                  <a:pt x="210" y="167"/>
                </a:lnTo>
                <a:lnTo>
                  <a:pt x="206" y="162"/>
                </a:lnTo>
                <a:lnTo>
                  <a:pt x="205" y="157"/>
                </a:lnTo>
                <a:lnTo>
                  <a:pt x="204" y="154"/>
                </a:lnTo>
                <a:lnTo>
                  <a:pt x="181" y="71"/>
                </a:lnTo>
                <a:lnTo>
                  <a:pt x="158" y="0"/>
                </a:lnTo>
                <a:lnTo>
                  <a:pt x="89" y="7"/>
                </a:lnTo>
                <a:lnTo>
                  <a:pt x="0" y="13"/>
                </a:lnTo>
                <a:lnTo>
                  <a:pt x="0" y="16"/>
                </a:lnTo>
                <a:lnTo>
                  <a:pt x="2" y="20"/>
                </a:lnTo>
                <a:lnTo>
                  <a:pt x="7" y="22"/>
                </a:lnTo>
                <a:lnTo>
                  <a:pt x="4" y="252"/>
                </a:lnTo>
                <a:lnTo>
                  <a:pt x="19" y="364"/>
                </a:lnTo>
                <a:lnTo>
                  <a:pt x="19" y="367"/>
                </a:lnTo>
                <a:lnTo>
                  <a:pt x="24" y="367"/>
                </a:lnTo>
                <a:lnTo>
                  <a:pt x="32" y="368"/>
                </a:lnTo>
                <a:lnTo>
                  <a:pt x="38" y="368"/>
                </a:lnTo>
                <a:lnTo>
                  <a:pt x="39" y="351"/>
                </a:lnTo>
                <a:lnTo>
                  <a:pt x="39" y="346"/>
                </a:lnTo>
                <a:lnTo>
                  <a:pt x="41" y="342"/>
                </a:lnTo>
                <a:lnTo>
                  <a:pt x="40" y="339"/>
                </a:lnTo>
                <a:lnTo>
                  <a:pt x="44" y="343"/>
                </a:lnTo>
                <a:lnTo>
                  <a:pt x="46" y="343"/>
                </a:lnTo>
                <a:lnTo>
                  <a:pt x="49" y="348"/>
                </a:lnTo>
                <a:lnTo>
                  <a:pt x="50" y="353"/>
                </a:lnTo>
                <a:lnTo>
                  <a:pt x="48" y="357"/>
                </a:lnTo>
                <a:lnTo>
                  <a:pt x="50" y="362"/>
                </a:lnTo>
                <a:lnTo>
                  <a:pt x="55" y="364"/>
                </a:lnTo>
                <a:lnTo>
                  <a:pt x="56" y="364"/>
                </a:lnTo>
                <a:lnTo>
                  <a:pt x="60" y="369"/>
                </a:lnTo>
                <a:lnTo>
                  <a:pt x="59" y="375"/>
                </a:lnTo>
                <a:lnTo>
                  <a:pt x="54" y="376"/>
                </a:lnTo>
                <a:lnTo>
                  <a:pt x="49" y="376"/>
                </a:lnTo>
                <a:lnTo>
                  <a:pt x="46" y="377"/>
                </a:lnTo>
                <a:lnTo>
                  <a:pt x="65" y="375"/>
                </a:lnTo>
                <a:lnTo>
                  <a:pt x="70" y="372"/>
                </a:lnTo>
                <a:lnTo>
                  <a:pt x="71" y="368"/>
                </a:lnTo>
                <a:lnTo>
                  <a:pt x="70" y="367"/>
                </a:lnTo>
                <a:lnTo>
                  <a:pt x="75" y="367"/>
                </a:lnTo>
                <a:lnTo>
                  <a:pt x="80" y="363"/>
                </a:lnTo>
                <a:lnTo>
                  <a:pt x="82" y="354"/>
                </a:lnTo>
                <a:lnTo>
                  <a:pt x="80" y="352"/>
                </a:lnTo>
                <a:lnTo>
                  <a:pt x="80" y="349"/>
                </a:lnTo>
                <a:lnTo>
                  <a:pt x="83" y="343"/>
                </a:lnTo>
                <a:lnTo>
                  <a:pt x="78" y="338"/>
                </a:lnTo>
                <a:lnTo>
                  <a:pt x="73" y="336"/>
                </a:lnTo>
                <a:lnTo>
                  <a:pt x="65" y="325"/>
                </a:lnTo>
                <a:lnTo>
                  <a:pt x="66" y="319"/>
                </a:lnTo>
                <a:lnTo>
                  <a:pt x="71" y="315"/>
                </a:lnTo>
                <a:lnTo>
                  <a:pt x="132" y="309"/>
                </a:lnTo>
                <a:lnTo>
                  <a:pt x="234" y="298"/>
                </a:lnTo>
                <a:lnTo>
                  <a:pt x="234" y="295"/>
                </a:lnTo>
                <a:lnTo>
                  <a:pt x="230" y="288"/>
                </a:lnTo>
                <a:close/>
                <a:moveTo>
                  <a:pt x="39" y="376"/>
                </a:moveTo>
                <a:lnTo>
                  <a:pt x="39" y="375"/>
                </a:lnTo>
                <a:lnTo>
                  <a:pt x="36" y="376"/>
                </a:lnTo>
                <a:lnTo>
                  <a:pt x="39" y="376"/>
                </a:lnTo>
                <a:close/>
                <a:moveTo>
                  <a:pt x="34" y="377"/>
                </a:moveTo>
                <a:lnTo>
                  <a:pt x="36" y="376"/>
                </a:lnTo>
                <a:lnTo>
                  <a:pt x="29" y="378"/>
                </a:lnTo>
                <a:lnTo>
                  <a:pt x="34" y="3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138"/>
          <p:cNvSpPr>
            <a:spLocks/>
          </p:cNvSpPr>
          <p:nvPr/>
        </p:nvSpPr>
        <p:spPr bwMode="auto">
          <a:xfrm>
            <a:off x="6216010" y="2626103"/>
            <a:ext cx="450696" cy="514838"/>
          </a:xfrm>
          <a:custGeom>
            <a:avLst/>
            <a:gdLst/>
            <a:ahLst/>
            <a:cxnLst>
              <a:cxn ang="0">
                <a:pos x="52" y="49"/>
              </a:cxn>
              <a:cxn ang="0">
                <a:pos x="76" y="47"/>
              </a:cxn>
              <a:cxn ang="0">
                <a:pos x="91" y="50"/>
              </a:cxn>
              <a:cxn ang="0">
                <a:pos x="103" y="55"/>
              </a:cxn>
              <a:cxn ang="0">
                <a:pos x="112" y="52"/>
              </a:cxn>
              <a:cxn ang="0">
                <a:pos x="110" y="58"/>
              </a:cxn>
              <a:cxn ang="0">
                <a:pos x="110" y="63"/>
              </a:cxn>
              <a:cxn ang="0">
                <a:pos x="123" y="59"/>
              </a:cxn>
              <a:cxn ang="0">
                <a:pos x="135" y="63"/>
              </a:cxn>
              <a:cxn ang="0">
                <a:pos x="144" y="57"/>
              </a:cxn>
              <a:cxn ang="0">
                <a:pos x="159" y="49"/>
              </a:cxn>
              <a:cxn ang="0">
                <a:pos x="174" y="49"/>
              </a:cxn>
              <a:cxn ang="0">
                <a:pos x="188" y="33"/>
              </a:cxn>
              <a:cxn ang="0">
                <a:pos x="196" y="24"/>
              </a:cxn>
              <a:cxn ang="0">
                <a:pos x="235" y="0"/>
              </a:cxn>
              <a:cxn ang="0">
                <a:pos x="253" y="102"/>
              </a:cxn>
              <a:cxn ang="0">
                <a:pos x="247" y="104"/>
              </a:cxn>
              <a:cxn ang="0">
                <a:pos x="249" y="113"/>
              </a:cxn>
              <a:cxn ang="0">
                <a:pos x="251" y="132"/>
              </a:cxn>
              <a:cxn ang="0">
                <a:pos x="249" y="152"/>
              </a:cxn>
              <a:cxn ang="0">
                <a:pos x="247" y="158"/>
              </a:cxn>
              <a:cxn ang="0">
                <a:pos x="247" y="169"/>
              </a:cxn>
              <a:cxn ang="0">
                <a:pos x="244" y="182"/>
              </a:cxn>
              <a:cxn ang="0">
                <a:pos x="233" y="199"/>
              </a:cxn>
              <a:cxn ang="0">
                <a:pos x="215" y="204"/>
              </a:cxn>
              <a:cxn ang="0">
                <a:pos x="210" y="214"/>
              </a:cxn>
              <a:cxn ang="0">
                <a:pos x="201" y="223"/>
              </a:cxn>
              <a:cxn ang="0">
                <a:pos x="199" y="233"/>
              </a:cxn>
              <a:cxn ang="0">
                <a:pos x="199" y="243"/>
              </a:cxn>
              <a:cxn ang="0">
                <a:pos x="193" y="240"/>
              </a:cxn>
              <a:cxn ang="0">
                <a:pos x="184" y="243"/>
              </a:cxn>
              <a:cxn ang="0">
                <a:pos x="183" y="253"/>
              </a:cxn>
              <a:cxn ang="0">
                <a:pos x="180" y="260"/>
              </a:cxn>
              <a:cxn ang="0">
                <a:pos x="183" y="272"/>
              </a:cxn>
              <a:cxn ang="0">
                <a:pos x="178" y="281"/>
              </a:cxn>
              <a:cxn ang="0">
                <a:pos x="166" y="288"/>
              </a:cxn>
              <a:cxn ang="0">
                <a:pos x="161" y="289"/>
              </a:cxn>
              <a:cxn ang="0">
                <a:pos x="152" y="281"/>
              </a:cxn>
              <a:cxn ang="0">
                <a:pos x="144" y="275"/>
              </a:cxn>
              <a:cxn ang="0">
                <a:pos x="135" y="269"/>
              </a:cxn>
              <a:cxn ang="0">
                <a:pos x="126" y="279"/>
              </a:cxn>
              <a:cxn ang="0">
                <a:pos x="117" y="282"/>
              </a:cxn>
              <a:cxn ang="0">
                <a:pos x="106" y="275"/>
              </a:cxn>
              <a:cxn ang="0">
                <a:pos x="98" y="282"/>
              </a:cxn>
              <a:cxn ang="0">
                <a:pos x="83" y="274"/>
              </a:cxn>
              <a:cxn ang="0">
                <a:pos x="71" y="274"/>
              </a:cxn>
              <a:cxn ang="0">
                <a:pos x="58" y="263"/>
              </a:cxn>
              <a:cxn ang="0">
                <a:pos x="43" y="253"/>
              </a:cxn>
              <a:cxn ang="0">
                <a:pos x="30" y="252"/>
              </a:cxn>
              <a:cxn ang="0">
                <a:pos x="9" y="128"/>
              </a:cxn>
            </a:cxnLst>
            <a:rect l="0" t="0" r="r" b="b"/>
            <a:pathLst>
              <a:path w="253" h="289">
                <a:moveTo>
                  <a:pt x="0" y="58"/>
                </a:moveTo>
                <a:lnTo>
                  <a:pt x="52" y="49"/>
                </a:lnTo>
                <a:lnTo>
                  <a:pt x="74" y="44"/>
                </a:lnTo>
                <a:lnTo>
                  <a:pt x="76" y="47"/>
                </a:lnTo>
                <a:lnTo>
                  <a:pt x="87" y="48"/>
                </a:lnTo>
                <a:lnTo>
                  <a:pt x="91" y="50"/>
                </a:lnTo>
                <a:lnTo>
                  <a:pt x="98" y="52"/>
                </a:lnTo>
                <a:lnTo>
                  <a:pt x="103" y="55"/>
                </a:lnTo>
                <a:lnTo>
                  <a:pt x="108" y="57"/>
                </a:lnTo>
                <a:lnTo>
                  <a:pt x="112" y="52"/>
                </a:lnTo>
                <a:lnTo>
                  <a:pt x="117" y="57"/>
                </a:lnTo>
                <a:lnTo>
                  <a:pt x="110" y="58"/>
                </a:lnTo>
                <a:lnTo>
                  <a:pt x="105" y="63"/>
                </a:lnTo>
                <a:lnTo>
                  <a:pt x="110" y="63"/>
                </a:lnTo>
                <a:lnTo>
                  <a:pt x="115" y="59"/>
                </a:lnTo>
                <a:lnTo>
                  <a:pt x="123" y="59"/>
                </a:lnTo>
                <a:lnTo>
                  <a:pt x="130" y="62"/>
                </a:lnTo>
                <a:lnTo>
                  <a:pt x="135" y="63"/>
                </a:lnTo>
                <a:lnTo>
                  <a:pt x="139" y="59"/>
                </a:lnTo>
                <a:lnTo>
                  <a:pt x="144" y="57"/>
                </a:lnTo>
                <a:lnTo>
                  <a:pt x="149" y="54"/>
                </a:lnTo>
                <a:lnTo>
                  <a:pt x="159" y="49"/>
                </a:lnTo>
                <a:lnTo>
                  <a:pt x="164" y="50"/>
                </a:lnTo>
                <a:lnTo>
                  <a:pt x="174" y="49"/>
                </a:lnTo>
                <a:lnTo>
                  <a:pt x="183" y="40"/>
                </a:lnTo>
                <a:lnTo>
                  <a:pt x="188" y="33"/>
                </a:lnTo>
                <a:lnTo>
                  <a:pt x="193" y="28"/>
                </a:lnTo>
                <a:lnTo>
                  <a:pt x="196" y="24"/>
                </a:lnTo>
                <a:lnTo>
                  <a:pt x="207" y="18"/>
                </a:lnTo>
                <a:lnTo>
                  <a:pt x="235" y="0"/>
                </a:lnTo>
                <a:lnTo>
                  <a:pt x="235" y="4"/>
                </a:lnTo>
                <a:lnTo>
                  <a:pt x="253" y="102"/>
                </a:lnTo>
                <a:lnTo>
                  <a:pt x="249" y="104"/>
                </a:lnTo>
                <a:lnTo>
                  <a:pt x="247" y="104"/>
                </a:lnTo>
                <a:lnTo>
                  <a:pt x="246" y="108"/>
                </a:lnTo>
                <a:lnTo>
                  <a:pt x="249" y="113"/>
                </a:lnTo>
                <a:lnTo>
                  <a:pt x="252" y="127"/>
                </a:lnTo>
                <a:lnTo>
                  <a:pt x="251" y="132"/>
                </a:lnTo>
                <a:lnTo>
                  <a:pt x="248" y="147"/>
                </a:lnTo>
                <a:lnTo>
                  <a:pt x="249" y="152"/>
                </a:lnTo>
                <a:lnTo>
                  <a:pt x="248" y="158"/>
                </a:lnTo>
                <a:lnTo>
                  <a:pt x="247" y="158"/>
                </a:lnTo>
                <a:lnTo>
                  <a:pt x="247" y="164"/>
                </a:lnTo>
                <a:lnTo>
                  <a:pt x="247" y="169"/>
                </a:lnTo>
                <a:lnTo>
                  <a:pt x="247" y="174"/>
                </a:lnTo>
                <a:lnTo>
                  <a:pt x="244" y="182"/>
                </a:lnTo>
                <a:lnTo>
                  <a:pt x="239" y="189"/>
                </a:lnTo>
                <a:lnTo>
                  <a:pt x="233" y="199"/>
                </a:lnTo>
                <a:lnTo>
                  <a:pt x="223" y="206"/>
                </a:lnTo>
                <a:lnTo>
                  <a:pt x="215" y="204"/>
                </a:lnTo>
                <a:lnTo>
                  <a:pt x="210" y="210"/>
                </a:lnTo>
                <a:lnTo>
                  <a:pt x="210" y="214"/>
                </a:lnTo>
                <a:lnTo>
                  <a:pt x="204" y="218"/>
                </a:lnTo>
                <a:lnTo>
                  <a:pt x="201" y="223"/>
                </a:lnTo>
                <a:lnTo>
                  <a:pt x="201" y="228"/>
                </a:lnTo>
                <a:lnTo>
                  <a:pt x="199" y="233"/>
                </a:lnTo>
                <a:lnTo>
                  <a:pt x="203" y="238"/>
                </a:lnTo>
                <a:lnTo>
                  <a:pt x="199" y="243"/>
                </a:lnTo>
                <a:lnTo>
                  <a:pt x="198" y="248"/>
                </a:lnTo>
                <a:lnTo>
                  <a:pt x="193" y="240"/>
                </a:lnTo>
                <a:lnTo>
                  <a:pt x="188" y="238"/>
                </a:lnTo>
                <a:lnTo>
                  <a:pt x="184" y="243"/>
                </a:lnTo>
                <a:lnTo>
                  <a:pt x="183" y="248"/>
                </a:lnTo>
                <a:lnTo>
                  <a:pt x="183" y="253"/>
                </a:lnTo>
                <a:lnTo>
                  <a:pt x="181" y="255"/>
                </a:lnTo>
                <a:lnTo>
                  <a:pt x="180" y="260"/>
                </a:lnTo>
                <a:lnTo>
                  <a:pt x="181" y="263"/>
                </a:lnTo>
                <a:lnTo>
                  <a:pt x="183" y="272"/>
                </a:lnTo>
                <a:lnTo>
                  <a:pt x="178" y="275"/>
                </a:lnTo>
                <a:lnTo>
                  <a:pt x="178" y="281"/>
                </a:lnTo>
                <a:lnTo>
                  <a:pt x="174" y="286"/>
                </a:lnTo>
                <a:lnTo>
                  <a:pt x="166" y="288"/>
                </a:lnTo>
                <a:lnTo>
                  <a:pt x="161" y="289"/>
                </a:lnTo>
                <a:lnTo>
                  <a:pt x="161" y="289"/>
                </a:lnTo>
                <a:lnTo>
                  <a:pt x="157" y="284"/>
                </a:lnTo>
                <a:lnTo>
                  <a:pt x="152" y="281"/>
                </a:lnTo>
                <a:lnTo>
                  <a:pt x="149" y="279"/>
                </a:lnTo>
                <a:lnTo>
                  <a:pt x="144" y="275"/>
                </a:lnTo>
                <a:lnTo>
                  <a:pt x="140" y="267"/>
                </a:lnTo>
                <a:lnTo>
                  <a:pt x="135" y="269"/>
                </a:lnTo>
                <a:lnTo>
                  <a:pt x="129" y="274"/>
                </a:lnTo>
                <a:lnTo>
                  <a:pt x="126" y="279"/>
                </a:lnTo>
                <a:lnTo>
                  <a:pt x="121" y="279"/>
                </a:lnTo>
                <a:lnTo>
                  <a:pt x="117" y="282"/>
                </a:lnTo>
                <a:lnTo>
                  <a:pt x="112" y="277"/>
                </a:lnTo>
                <a:lnTo>
                  <a:pt x="106" y="275"/>
                </a:lnTo>
                <a:lnTo>
                  <a:pt x="101" y="277"/>
                </a:lnTo>
                <a:lnTo>
                  <a:pt x="98" y="282"/>
                </a:lnTo>
                <a:lnTo>
                  <a:pt x="93" y="282"/>
                </a:lnTo>
                <a:lnTo>
                  <a:pt x="83" y="274"/>
                </a:lnTo>
                <a:lnTo>
                  <a:pt x="81" y="273"/>
                </a:lnTo>
                <a:lnTo>
                  <a:pt x="71" y="274"/>
                </a:lnTo>
                <a:lnTo>
                  <a:pt x="66" y="273"/>
                </a:lnTo>
                <a:lnTo>
                  <a:pt x="58" y="263"/>
                </a:lnTo>
                <a:lnTo>
                  <a:pt x="56" y="258"/>
                </a:lnTo>
                <a:lnTo>
                  <a:pt x="43" y="253"/>
                </a:lnTo>
                <a:lnTo>
                  <a:pt x="35" y="255"/>
                </a:lnTo>
                <a:lnTo>
                  <a:pt x="30" y="252"/>
                </a:lnTo>
                <a:lnTo>
                  <a:pt x="24" y="255"/>
                </a:lnTo>
                <a:lnTo>
                  <a:pt x="9" y="128"/>
                </a:lnTo>
                <a:lnTo>
                  <a:pt x="0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139"/>
          <p:cNvSpPr>
            <a:spLocks/>
          </p:cNvSpPr>
          <p:nvPr/>
        </p:nvSpPr>
        <p:spPr bwMode="auto">
          <a:xfrm>
            <a:off x="6216010" y="2626103"/>
            <a:ext cx="450696" cy="514838"/>
          </a:xfrm>
          <a:custGeom>
            <a:avLst/>
            <a:gdLst/>
            <a:ahLst/>
            <a:cxnLst>
              <a:cxn ang="0">
                <a:pos x="52" y="49"/>
              </a:cxn>
              <a:cxn ang="0">
                <a:pos x="76" y="47"/>
              </a:cxn>
              <a:cxn ang="0">
                <a:pos x="91" y="50"/>
              </a:cxn>
              <a:cxn ang="0">
                <a:pos x="103" y="55"/>
              </a:cxn>
              <a:cxn ang="0">
                <a:pos x="112" y="52"/>
              </a:cxn>
              <a:cxn ang="0">
                <a:pos x="110" y="58"/>
              </a:cxn>
              <a:cxn ang="0">
                <a:pos x="110" y="63"/>
              </a:cxn>
              <a:cxn ang="0">
                <a:pos x="123" y="59"/>
              </a:cxn>
              <a:cxn ang="0">
                <a:pos x="135" y="63"/>
              </a:cxn>
              <a:cxn ang="0">
                <a:pos x="144" y="57"/>
              </a:cxn>
              <a:cxn ang="0">
                <a:pos x="159" y="49"/>
              </a:cxn>
              <a:cxn ang="0">
                <a:pos x="174" y="49"/>
              </a:cxn>
              <a:cxn ang="0">
                <a:pos x="188" y="33"/>
              </a:cxn>
              <a:cxn ang="0">
                <a:pos x="196" y="24"/>
              </a:cxn>
              <a:cxn ang="0">
                <a:pos x="235" y="0"/>
              </a:cxn>
              <a:cxn ang="0">
                <a:pos x="253" y="102"/>
              </a:cxn>
              <a:cxn ang="0">
                <a:pos x="247" y="104"/>
              </a:cxn>
              <a:cxn ang="0">
                <a:pos x="249" y="113"/>
              </a:cxn>
              <a:cxn ang="0">
                <a:pos x="251" y="132"/>
              </a:cxn>
              <a:cxn ang="0">
                <a:pos x="249" y="152"/>
              </a:cxn>
              <a:cxn ang="0">
                <a:pos x="247" y="158"/>
              </a:cxn>
              <a:cxn ang="0">
                <a:pos x="247" y="169"/>
              </a:cxn>
              <a:cxn ang="0">
                <a:pos x="244" y="182"/>
              </a:cxn>
              <a:cxn ang="0">
                <a:pos x="233" y="199"/>
              </a:cxn>
              <a:cxn ang="0">
                <a:pos x="215" y="204"/>
              </a:cxn>
              <a:cxn ang="0">
                <a:pos x="210" y="214"/>
              </a:cxn>
              <a:cxn ang="0">
                <a:pos x="201" y="223"/>
              </a:cxn>
              <a:cxn ang="0">
                <a:pos x="199" y="233"/>
              </a:cxn>
              <a:cxn ang="0">
                <a:pos x="199" y="243"/>
              </a:cxn>
              <a:cxn ang="0">
                <a:pos x="193" y="240"/>
              </a:cxn>
              <a:cxn ang="0">
                <a:pos x="184" y="243"/>
              </a:cxn>
              <a:cxn ang="0">
                <a:pos x="183" y="253"/>
              </a:cxn>
              <a:cxn ang="0">
                <a:pos x="180" y="260"/>
              </a:cxn>
              <a:cxn ang="0">
                <a:pos x="183" y="272"/>
              </a:cxn>
              <a:cxn ang="0">
                <a:pos x="178" y="281"/>
              </a:cxn>
              <a:cxn ang="0">
                <a:pos x="166" y="288"/>
              </a:cxn>
              <a:cxn ang="0">
                <a:pos x="161" y="289"/>
              </a:cxn>
              <a:cxn ang="0">
                <a:pos x="152" y="281"/>
              </a:cxn>
              <a:cxn ang="0">
                <a:pos x="144" y="275"/>
              </a:cxn>
              <a:cxn ang="0">
                <a:pos x="135" y="269"/>
              </a:cxn>
              <a:cxn ang="0">
                <a:pos x="126" y="279"/>
              </a:cxn>
              <a:cxn ang="0">
                <a:pos x="117" y="282"/>
              </a:cxn>
              <a:cxn ang="0">
                <a:pos x="106" y="275"/>
              </a:cxn>
              <a:cxn ang="0">
                <a:pos x="98" y="282"/>
              </a:cxn>
              <a:cxn ang="0">
                <a:pos x="83" y="274"/>
              </a:cxn>
              <a:cxn ang="0">
                <a:pos x="71" y="274"/>
              </a:cxn>
              <a:cxn ang="0">
                <a:pos x="58" y="263"/>
              </a:cxn>
              <a:cxn ang="0">
                <a:pos x="43" y="253"/>
              </a:cxn>
              <a:cxn ang="0">
                <a:pos x="30" y="252"/>
              </a:cxn>
              <a:cxn ang="0">
                <a:pos x="9" y="128"/>
              </a:cxn>
            </a:cxnLst>
            <a:rect l="0" t="0" r="r" b="b"/>
            <a:pathLst>
              <a:path w="253" h="289">
                <a:moveTo>
                  <a:pt x="0" y="58"/>
                </a:moveTo>
                <a:lnTo>
                  <a:pt x="52" y="49"/>
                </a:lnTo>
                <a:lnTo>
                  <a:pt x="74" y="44"/>
                </a:lnTo>
                <a:lnTo>
                  <a:pt x="76" y="47"/>
                </a:lnTo>
                <a:lnTo>
                  <a:pt x="87" y="48"/>
                </a:lnTo>
                <a:lnTo>
                  <a:pt x="91" y="50"/>
                </a:lnTo>
                <a:lnTo>
                  <a:pt x="98" y="52"/>
                </a:lnTo>
                <a:lnTo>
                  <a:pt x="103" y="55"/>
                </a:lnTo>
                <a:lnTo>
                  <a:pt x="108" y="57"/>
                </a:lnTo>
                <a:lnTo>
                  <a:pt x="112" y="52"/>
                </a:lnTo>
                <a:lnTo>
                  <a:pt x="117" y="57"/>
                </a:lnTo>
                <a:lnTo>
                  <a:pt x="110" y="58"/>
                </a:lnTo>
                <a:lnTo>
                  <a:pt x="105" y="63"/>
                </a:lnTo>
                <a:lnTo>
                  <a:pt x="110" y="63"/>
                </a:lnTo>
                <a:lnTo>
                  <a:pt x="115" y="59"/>
                </a:lnTo>
                <a:lnTo>
                  <a:pt x="123" y="59"/>
                </a:lnTo>
                <a:lnTo>
                  <a:pt x="130" y="62"/>
                </a:lnTo>
                <a:lnTo>
                  <a:pt x="135" y="63"/>
                </a:lnTo>
                <a:lnTo>
                  <a:pt x="139" y="59"/>
                </a:lnTo>
                <a:lnTo>
                  <a:pt x="144" y="57"/>
                </a:lnTo>
                <a:lnTo>
                  <a:pt x="149" y="54"/>
                </a:lnTo>
                <a:lnTo>
                  <a:pt x="159" y="49"/>
                </a:lnTo>
                <a:lnTo>
                  <a:pt x="164" y="50"/>
                </a:lnTo>
                <a:lnTo>
                  <a:pt x="174" y="49"/>
                </a:lnTo>
                <a:lnTo>
                  <a:pt x="183" y="40"/>
                </a:lnTo>
                <a:lnTo>
                  <a:pt x="188" y="33"/>
                </a:lnTo>
                <a:lnTo>
                  <a:pt x="193" y="28"/>
                </a:lnTo>
                <a:lnTo>
                  <a:pt x="196" y="24"/>
                </a:lnTo>
                <a:lnTo>
                  <a:pt x="207" y="18"/>
                </a:lnTo>
                <a:lnTo>
                  <a:pt x="235" y="0"/>
                </a:lnTo>
                <a:lnTo>
                  <a:pt x="235" y="4"/>
                </a:lnTo>
                <a:lnTo>
                  <a:pt x="253" y="102"/>
                </a:lnTo>
                <a:lnTo>
                  <a:pt x="249" y="104"/>
                </a:lnTo>
                <a:lnTo>
                  <a:pt x="247" y="104"/>
                </a:lnTo>
                <a:lnTo>
                  <a:pt x="246" y="108"/>
                </a:lnTo>
                <a:lnTo>
                  <a:pt x="249" y="113"/>
                </a:lnTo>
                <a:lnTo>
                  <a:pt x="252" y="127"/>
                </a:lnTo>
                <a:lnTo>
                  <a:pt x="251" y="132"/>
                </a:lnTo>
                <a:lnTo>
                  <a:pt x="248" y="147"/>
                </a:lnTo>
                <a:lnTo>
                  <a:pt x="249" y="152"/>
                </a:lnTo>
                <a:lnTo>
                  <a:pt x="248" y="158"/>
                </a:lnTo>
                <a:lnTo>
                  <a:pt x="247" y="158"/>
                </a:lnTo>
                <a:lnTo>
                  <a:pt x="247" y="164"/>
                </a:lnTo>
                <a:lnTo>
                  <a:pt x="247" y="169"/>
                </a:lnTo>
                <a:lnTo>
                  <a:pt x="247" y="174"/>
                </a:lnTo>
                <a:lnTo>
                  <a:pt x="244" y="182"/>
                </a:lnTo>
                <a:lnTo>
                  <a:pt x="239" y="189"/>
                </a:lnTo>
                <a:lnTo>
                  <a:pt x="233" y="199"/>
                </a:lnTo>
                <a:lnTo>
                  <a:pt x="223" y="206"/>
                </a:lnTo>
                <a:lnTo>
                  <a:pt x="215" y="204"/>
                </a:lnTo>
                <a:lnTo>
                  <a:pt x="210" y="210"/>
                </a:lnTo>
                <a:lnTo>
                  <a:pt x="210" y="214"/>
                </a:lnTo>
                <a:lnTo>
                  <a:pt x="204" y="218"/>
                </a:lnTo>
                <a:lnTo>
                  <a:pt x="201" y="223"/>
                </a:lnTo>
                <a:lnTo>
                  <a:pt x="201" y="228"/>
                </a:lnTo>
                <a:lnTo>
                  <a:pt x="199" y="233"/>
                </a:lnTo>
                <a:lnTo>
                  <a:pt x="203" y="238"/>
                </a:lnTo>
                <a:lnTo>
                  <a:pt x="199" y="243"/>
                </a:lnTo>
                <a:lnTo>
                  <a:pt x="198" y="248"/>
                </a:lnTo>
                <a:lnTo>
                  <a:pt x="193" y="240"/>
                </a:lnTo>
                <a:lnTo>
                  <a:pt x="188" y="238"/>
                </a:lnTo>
                <a:lnTo>
                  <a:pt x="184" y="243"/>
                </a:lnTo>
                <a:lnTo>
                  <a:pt x="183" y="248"/>
                </a:lnTo>
                <a:lnTo>
                  <a:pt x="183" y="253"/>
                </a:lnTo>
                <a:lnTo>
                  <a:pt x="181" y="255"/>
                </a:lnTo>
                <a:lnTo>
                  <a:pt x="180" y="260"/>
                </a:lnTo>
                <a:lnTo>
                  <a:pt x="181" y="263"/>
                </a:lnTo>
                <a:lnTo>
                  <a:pt x="183" y="272"/>
                </a:lnTo>
                <a:lnTo>
                  <a:pt x="178" y="275"/>
                </a:lnTo>
                <a:lnTo>
                  <a:pt x="178" y="281"/>
                </a:lnTo>
                <a:lnTo>
                  <a:pt x="174" y="286"/>
                </a:lnTo>
                <a:lnTo>
                  <a:pt x="166" y="288"/>
                </a:lnTo>
                <a:lnTo>
                  <a:pt x="161" y="289"/>
                </a:lnTo>
                <a:lnTo>
                  <a:pt x="161" y="289"/>
                </a:lnTo>
                <a:lnTo>
                  <a:pt x="157" y="284"/>
                </a:lnTo>
                <a:lnTo>
                  <a:pt x="152" y="281"/>
                </a:lnTo>
                <a:lnTo>
                  <a:pt x="149" y="279"/>
                </a:lnTo>
                <a:lnTo>
                  <a:pt x="144" y="275"/>
                </a:lnTo>
                <a:lnTo>
                  <a:pt x="140" y="267"/>
                </a:lnTo>
                <a:lnTo>
                  <a:pt x="135" y="269"/>
                </a:lnTo>
                <a:lnTo>
                  <a:pt x="129" y="274"/>
                </a:lnTo>
                <a:lnTo>
                  <a:pt x="126" y="279"/>
                </a:lnTo>
                <a:lnTo>
                  <a:pt x="121" y="279"/>
                </a:lnTo>
                <a:lnTo>
                  <a:pt x="117" y="282"/>
                </a:lnTo>
                <a:lnTo>
                  <a:pt x="112" y="277"/>
                </a:lnTo>
                <a:lnTo>
                  <a:pt x="106" y="275"/>
                </a:lnTo>
                <a:lnTo>
                  <a:pt x="101" y="277"/>
                </a:lnTo>
                <a:lnTo>
                  <a:pt x="98" y="282"/>
                </a:lnTo>
                <a:lnTo>
                  <a:pt x="93" y="282"/>
                </a:lnTo>
                <a:lnTo>
                  <a:pt x="83" y="274"/>
                </a:lnTo>
                <a:lnTo>
                  <a:pt x="81" y="273"/>
                </a:lnTo>
                <a:lnTo>
                  <a:pt x="71" y="274"/>
                </a:lnTo>
                <a:lnTo>
                  <a:pt x="66" y="273"/>
                </a:lnTo>
                <a:lnTo>
                  <a:pt x="58" y="263"/>
                </a:lnTo>
                <a:lnTo>
                  <a:pt x="56" y="258"/>
                </a:lnTo>
                <a:lnTo>
                  <a:pt x="43" y="253"/>
                </a:lnTo>
                <a:lnTo>
                  <a:pt x="35" y="255"/>
                </a:lnTo>
                <a:lnTo>
                  <a:pt x="30" y="252"/>
                </a:lnTo>
                <a:lnTo>
                  <a:pt x="24" y="255"/>
                </a:lnTo>
                <a:lnTo>
                  <a:pt x="9" y="128"/>
                </a:lnTo>
                <a:lnTo>
                  <a:pt x="0" y="58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140"/>
          <p:cNvSpPr>
            <a:spLocks/>
          </p:cNvSpPr>
          <p:nvPr/>
        </p:nvSpPr>
        <p:spPr bwMode="auto">
          <a:xfrm>
            <a:off x="6242732" y="3609462"/>
            <a:ext cx="587865" cy="607473"/>
          </a:xfrm>
          <a:custGeom>
            <a:avLst/>
            <a:gdLst/>
            <a:ahLst/>
            <a:cxnLst>
              <a:cxn ang="0">
                <a:pos x="80" y="12"/>
              </a:cxn>
              <a:cxn ang="0">
                <a:pos x="144" y="18"/>
              </a:cxn>
              <a:cxn ang="0">
                <a:pos x="150" y="30"/>
              </a:cxn>
              <a:cxn ang="0">
                <a:pos x="171" y="38"/>
              </a:cxn>
              <a:cxn ang="0">
                <a:pos x="184" y="52"/>
              </a:cxn>
              <a:cxn ang="0">
                <a:pos x="208" y="79"/>
              </a:cxn>
              <a:cxn ang="0">
                <a:pos x="225" y="95"/>
              </a:cxn>
              <a:cxn ang="0">
                <a:pos x="241" y="103"/>
              </a:cxn>
              <a:cxn ang="0">
                <a:pos x="246" y="115"/>
              </a:cxn>
              <a:cxn ang="0">
                <a:pos x="257" y="124"/>
              </a:cxn>
              <a:cxn ang="0">
                <a:pos x="267" y="131"/>
              </a:cxn>
              <a:cxn ang="0">
                <a:pos x="283" y="149"/>
              </a:cxn>
              <a:cxn ang="0">
                <a:pos x="287" y="164"/>
              </a:cxn>
              <a:cxn ang="0">
                <a:pos x="302" y="175"/>
              </a:cxn>
              <a:cxn ang="0">
                <a:pos x="308" y="190"/>
              </a:cxn>
              <a:cxn ang="0">
                <a:pos x="322" y="202"/>
              </a:cxn>
              <a:cxn ang="0">
                <a:pos x="330" y="204"/>
              </a:cxn>
              <a:cxn ang="0">
                <a:pos x="324" y="217"/>
              </a:cxn>
              <a:cxn ang="0">
                <a:pos x="315" y="219"/>
              </a:cxn>
              <a:cxn ang="0">
                <a:pos x="310" y="229"/>
              </a:cxn>
              <a:cxn ang="0">
                <a:pos x="316" y="234"/>
              </a:cxn>
              <a:cxn ang="0">
                <a:pos x="312" y="242"/>
              </a:cxn>
              <a:cxn ang="0">
                <a:pos x="314" y="247"/>
              </a:cxn>
              <a:cxn ang="0">
                <a:pos x="308" y="261"/>
              </a:cxn>
              <a:cxn ang="0">
                <a:pos x="297" y="259"/>
              </a:cxn>
              <a:cxn ang="0">
                <a:pos x="312" y="263"/>
              </a:cxn>
              <a:cxn ang="0">
                <a:pos x="301" y="273"/>
              </a:cxn>
              <a:cxn ang="0">
                <a:pos x="303" y="283"/>
              </a:cxn>
              <a:cxn ang="0">
                <a:pos x="301" y="290"/>
              </a:cxn>
              <a:cxn ang="0">
                <a:pos x="301" y="298"/>
              </a:cxn>
              <a:cxn ang="0">
                <a:pos x="301" y="310"/>
              </a:cxn>
              <a:cxn ang="0">
                <a:pos x="282" y="306"/>
              </a:cxn>
              <a:cxn ang="0">
                <a:pos x="271" y="308"/>
              </a:cxn>
              <a:cxn ang="0">
                <a:pos x="272" y="322"/>
              </a:cxn>
              <a:cxn ang="0">
                <a:pos x="268" y="341"/>
              </a:cxn>
              <a:cxn ang="0">
                <a:pos x="254" y="327"/>
              </a:cxn>
              <a:cxn ang="0">
                <a:pos x="82" y="330"/>
              </a:cxn>
              <a:cxn ang="0">
                <a:pos x="72" y="310"/>
              </a:cxn>
              <a:cxn ang="0">
                <a:pos x="68" y="290"/>
              </a:cxn>
              <a:cxn ang="0">
                <a:pos x="66" y="273"/>
              </a:cxn>
              <a:cxn ang="0">
                <a:pos x="61" y="249"/>
              </a:cxn>
              <a:cxn ang="0">
                <a:pos x="64" y="229"/>
              </a:cxn>
              <a:cxn ang="0">
                <a:pos x="64" y="219"/>
              </a:cxn>
              <a:cxn ang="0">
                <a:pos x="62" y="204"/>
              </a:cxn>
              <a:cxn ang="0">
                <a:pos x="48" y="184"/>
              </a:cxn>
              <a:cxn ang="0">
                <a:pos x="23" y="93"/>
              </a:cxn>
            </a:cxnLst>
            <a:rect l="0" t="0" r="r" b="b"/>
            <a:pathLst>
              <a:path w="330" h="341">
                <a:moveTo>
                  <a:pt x="0" y="22"/>
                </a:moveTo>
                <a:lnTo>
                  <a:pt x="54" y="14"/>
                </a:lnTo>
                <a:lnTo>
                  <a:pt x="80" y="12"/>
                </a:lnTo>
                <a:lnTo>
                  <a:pt x="154" y="0"/>
                </a:lnTo>
                <a:lnTo>
                  <a:pt x="154" y="4"/>
                </a:lnTo>
                <a:lnTo>
                  <a:pt x="144" y="18"/>
                </a:lnTo>
                <a:lnTo>
                  <a:pt x="142" y="23"/>
                </a:lnTo>
                <a:lnTo>
                  <a:pt x="145" y="28"/>
                </a:lnTo>
                <a:lnTo>
                  <a:pt x="150" y="30"/>
                </a:lnTo>
                <a:lnTo>
                  <a:pt x="155" y="32"/>
                </a:lnTo>
                <a:lnTo>
                  <a:pt x="164" y="39"/>
                </a:lnTo>
                <a:lnTo>
                  <a:pt x="171" y="38"/>
                </a:lnTo>
                <a:lnTo>
                  <a:pt x="176" y="42"/>
                </a:lnTo>
                <a:lnTo>
                  <a:pt x="179" y="47"/>
                </a:lnTo>
                <a:lnTo>
                  <a:pt x="184" y="52"/>
                </a:lnTo>
                <a:lnTo>
                  <a:pt x="185" y="57"/>
                </a:lnTo>
                <a:lnTo>
                  <a:pt x="198" y="73"/>
                </a:lnTo>
                <a:lnTo>
                  <a:pt x="208" y="79"/>
                </a:lnTo>
                <a:lnTo>
                  <a:pt x="217" y="83"/>
                </a:lnTo>
                <a:lnTo>
                  <a:pt x="222" y="90"/>
                </a:lnTo>
                <a:lnTo>
                  <a:pt x="225" y="95"/>
                </a:lnTo>
                <a:lnTo>
                  <a:pt x="228" y="97"/>
                </a:lnTo>
                <a:lnTo>
                  <a:pt x="233" y="98"/>
                </a:lnTo>
                <a:lnTo>
                  <a:pt x="241" y="103"/>
                </a:lnTo>
                <a:lnTo>
                  <a:pt x="244" y="106"/>
                </a:lnTo>
                <a:lnTo>
                  <a:pt x="244" y="110"/>
                </a:lnTo>
                <a:lnTo>
                  <a:pt x="246" y="115"/>
                </a:lnTo>
                <a:lnTo>
                  <a:pt x="252" y="117"/>
                </a:lnTo>
                <a:lnTo>
                  <a:pt x="252" y="122"/>
                </a:lnTo>
                <a:lnTo>
                  <a:pt x="257" y="124"/>
                </a:lnTo>
                <a:lnTo>
                  <a:pt x="257" y="125"/>
                </a:lnTo>
                <a:lnTo>
                  <a:pt x="262" y="130"/>
                </a:lnTo>
                <a:lnTo>
                  <a:pt x="267" y="131"/>
                </a:lnTo>
                <a:lnTo>
                  <a:pt x="277" y="137"/>
                </a:lnTo>
                <a:lnTo>
                  <a:pt x="277" y="141"/>
                </a:lnTo>
                <a:lnTo>
                  <a:pt x="283" y="149"/>
                </a:lnTo>
                <a:lnTo>
                  <a:pt x="286" y="154"/>
                </a:lnTo>
                <a:lnTo>
                  <a:pt x="286" y="159"/>
                </a:lnTo>
                <a:lnTo>
                  <a:pt x="287" y="164"/>
                </a:lnTo>
                <a:lnTo>
                  <a:pt x="292" y="168"/>
                </a:lnTo>
                <a:lnTo>
                  <a:pt x="298" y="170"/>
                </a:lnTo>
                <a:lnTo>
                  <a:pt x="302" y="175"/>
                </a:lnTo>
                <a:lnTo>
                  <a:pt x="305" y="180"/>
                </a:lnTo>
                <a:lnTo>
                  <a:pt x="308" y="185"/>
                </a:lnTo>
                <a:lnTo>
                  <a:pt x="308" y="190"/>
                </a:lnTo>
                <a:lnTo>
                  <a:pt x="308" y="195"/>
                </a:lnTo>
                <a:lnTo>
                  <a:pt x="312" y="199"/>
                </a:lnTo>
                <a:lnTo>
                  <a:pt x="322" y="202"/>
                </a:lnTo>
                <a:lnTo>
                  <a:pt x="325" y="203"/>
                </a:lnTo>
                <a:lnTo>
                  <a:pt x="327" y="203"/>
                </a:lnTo>
                <a:lnTo>
                  <a:pt x="330" y="204"/>
                </a:lnTo>
                <a:lnTo>
                  <a:pt x="329" y="209"/>
                </a:lnTo>
                <a:lnTo>
                  <a:pt x="324" y="212"/>
                </a:lnTo>
                <a:lnTo>
                  <a:pt x="324" y="217"/>
                </a:lnTo>
                <a:lnTo>
                  <a:pt x="320" y="217"/>
                </a:lnTo>
                <a:lnTo>
                  <a:pt x="315" y="214"/>
                </a:lnTo>
                <a:lnTo>
                  <a:pt x="315" y="219"/>
                </a:lnTo>
                <a:lnTo>
                  <a:pt x="320" y="223"/>
                </a:lnTo>
                <a:lnTo>
                  <a:pt x="316" y="229"/>
                </a:lnTo>
                <a:lnTo>
                  <a:pt x="310" y="229"/>
                </a:lnTo>
                <a:lnTo>
                  <a:pt x="311" y="234"/>
                </a:lnTo>
                <a:lnTo>
                  <a:pt x="316" y="233"/>
                </a:lnTo>
                <a:lnTo>
                  <a:pt x="316" y="234"/>
                </a:lnTo>
                <a:lnTo>
                  <a:pt x="315" y="239"/>
                </a:lnTo>
                <a:lnTo>
                  <a:pt x="310" y="237"/>
                </a:lnTo>
                <a:lnTo>
                  <a:pt x="312" y="242"/>
                </a:lnTo>
                <a:lnTo>
                  <a:pt x="307" y="246"/>
                </a:lnTo>
                <a:lnTo>
                  <a:pt x="310" y="248"/>
                </a:lnTo>
                <a:lnTo>
                  <a:pt x="314" y="247"/>
                </a:lnTo>
                <a:lnTo>
                  <a:pt x="311" y="256"/>
                </a:lnTo>
                <a:lnTo>
                  <a:pt x="308" y="256"/>
                </a:lnTo>
                <a:lnTo>
                  <a:pt x="308" y="261"/>
                </a:lnTo>
                <a:lnTo>
                  <a:pt x="303" y="261"/>
                </a:lnTo>
                <a:lnTo>
                  <a:pt x="298" y="259"/>
                </a:lnTo>
                <a:lnTo>
                  <a:pt x="297" y="259"/>
                </a:lnTo>
                <a:lnTo>
                  <a:pt x="302" y="262"/>
                </a:lnTo>
                <a:lnTo>
                  <a:pt x="306" y="262"/>
                </a:lnTo>
                <a:lnTo>
                  <a:pt x="312" y="263"/>
                </a:lnTo>
                <a:lnTo>
                  <a:pt x="310" y="268"/>
                </a:lnTo>
                <a:lnTo>
                  <a:pt x="306" y="276"/>
                </a:lnTo>
                <a:lnTo>
                  <a:pt x="301" y="273"/>
                </a:lnTo>
                <a:lnTo>
                  <a:pt x="300" y="278"/>
                </a:lnTo>
                <a:lnTo>
                  <a:pt x="306" y="278"/>
                </a:lnTo>
                <a:lnTo>
                  <a:pt x="303" y="283"/>
                </a:lnTo>
                <a:lnTo>
                  <a:pt x="300" y="281"/>
                </a:lnTo>
                <a:lnTo>
                  <a:pt x="303" y="285"/>
                </a:lnTo>
                <a:lnTo>
                  <a:pt x="301" y="290"/>
                </a:lnTo>
                <a:lnTo>
                  <a:pt x="305" y="290"/>
                </a:lnTo>
                <a:lnTo>
                  <a:pt x="302" y="295"/>
                </a:lnTo>
                <a:lnTo>
                  <a:pt x="301" y="298"/>
                </a:lnTo>
                <a:lnTo>
                  <a:pt x="305" y="303"/>
                </a:lnTo>
                <a:lnTo>
                  <a:pt x="303" y="308"/>
                </a:lnTo>
                <a:lnTo>
                  <a:pt x="301" y="310"/>
                </a:lnTo>
                <a:lnTo>
                  <a:pt x="300" y="310"/>
                </a:lnTo>
                <a:lnTo>
                  <a:pt x="295" y="310"/>
                </a:lnTo>
                <a:lnTo>
                  <a:pt x="282" y="306"/>
                </a:lnTo>
                <a:lnTo>
                  <a:pt x="277" y="305"/>
                </a:lnTo>
                <a:lnTo>
                  <a:pt x="273" y="308"/>
                </a:lnTo>
                <a:lnTo>
                  <a:pt x="271" y="308"/>
                </a:lnTo>
                <a:lnTo>
                  <a:pt x="269" y="313"/>
                </a:lnTo>
                <a:lnTo>
                  <a:pt x="269" y="319"/>
                </a:lnTo>
                <a:lnTo>
                  <a:pt x="272" y="322"/>
                </a:lnTo>
                <a:lnTo>
                  <a:pt x="273" y="327"/>
                </a:lnTo>
                <a:lnTo>
                  <a:pt x="273" y="337"/>
                </a:lnTo>
                <a:lnTo>
                  <a:pt x="268" y="341"/>
                </a:lnTo>
                <a:lnTo>
                  <a:pt x="263" y="341"/>
                </a:lnTo>
                <a:lnTo>
                  <a:pt x="259" y="331"/>
                </a:lnTo>
                <a:lnTo>
                  <a:pt x="254" y="327"/>
                </a:lnTo>
                <a:lnTo>
                  <a:pt x="87" y="340"/>
                </a:lnTo>
                <a:lnTo>
                  <a:pt x="83" y="335"/>
                </a:lnTo>
                <a:lnTo>
                  <a:pt x="82" y="330"/>
                </a:lnTo>
                <a:lnTo>
                  <a:pt x="76" y="320"/>
                </a:lnTo>
                <a:lnTo>
                  <a:pt x="76" y="317"/>
                </a:lnTo>
                <a:lnTo>
                  <a:pt x="72" y="310"/>
                </a:lnTo>
                <a:lnTo>
                  <a:pt x="68" y="305"/>
                </a:lnTo>
                <a:lnTo>
                  <a:pt x="66" y="300"/>
                </a:lnTo>
                <a:lnTo>
                  <a:pt x="68" y="290"/>
                </a:lnTo>
                <a:lnTo>
                  <a:pt x="67" y="285"/>
                </a:lnTo>
                <a:lnTo>
                  <a:pt x="68" y="280"/>
                </a:lnTo>
                <a:lnTo>
                  <a:pt x="66" y="273"/>
                </a:lnTo>
                <a:lnTo>
                  <a:pt x="62" y="267"/>
                </a:lnTo>
                <a:lnTo>
                  <a:pt x="59" y="258"/>
                </a:lnTo>
                <a:lnTo>
                  <a:pt x="61" y="249"/>
                </a:lnTo>
                <a:lnTo>
                  <a:pt x="62" y="243"/>
                </a:lnTo>
                <a:lnTo>
                  <a:pt x="62" y="234"/>
                </a:lnTo>
                <a:lnTo>
                  <a:pt x="64" y="229"/>
                </a:lnTo>
                <a:lnTo>
                  <a:pt x="69" y="225"/>
                </a:lnTo>
                <a:lnTo>
                  <a:pt x="68" y="222"/>
                </a:lnTo>
                <a:lnTo>
                  <a:pt x="64" y="219"/>
                </a:lnTo>
                <a:lnTo>
                  <a:pt x="64" y="212"/>
                </a:lnTo>
                <a:lnTo>
                  <a:pt x="62" y="205"/>
                </a:lnTo>
                <a:lnTo>
                  <a:pt x="62" y="204"/>
                </a:lnTo>
                <a:lnTo>
                  <a:pt x="56" y="198"/>
                </a:lnTo>
                <a:lnTo>
                  <a:pt x="52" y="189"/>
                </a:lnTo>
                <a:lnTo>
                  <a:pt x="48" y="184"/>
                </a:lnTo>
                <a:lnTo>
                  <a:pt x="47" y="179"/>
                </a:lnTo>
                <a:lnTo>
                  <a:pt x="46" y="176"/>
                </a:lnTo>
                <a:lnTo>
                  <a:pt x="23" y="93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141"/>
          <p:cNvSpPr>
            <a:spLocks/>
          </p:cNvSpPr>
          <p:nvPr/>
        </p:nvSpPr>
        <p:spPr bwMode="auto">
          <a:xfrm>
            <a:off x="6242732" y="3609462"/>
            <a:ext cx="587865" cy="607473"/>
          </a:xfrm>
          <a:custGeom>
            <a:avLst/>
            <a:gdLst/>
            <a:ahLst/>
            <a:cxnLst>
              <a:cxn ang="0">
                <a:pos x="80" y="12"/>
              </a:cxn>
              <a:cxn ang="0">
                <a:pos x="144" y="18"/>
              </a:cxn>
              <a:cxn ang="0">
                <a:pos x="150" y="30"/>
              </a:cxn>
              <a:cxn ang="0">
                <a:pos x="171" y="38"/>
              </a:cxn>
              <a:cxn ang="0">
                <a:pos x="184" y="52"/>
              </a:cxn>
              <a:cxn ang="0">
                <a:pos x="208" y="79"/>
              </a:cxn>
              <a:cxn ang="0">
                <a:pos x="225" y="95"/>
              </a:cxn>
              <a:cxn ang="0">
                <a:pos x="241" y="103"/>
              </a:cxn>
              <a:cxn ang="0">
                <a:pos x="246" y="115"/>
              </a:cxn>
              <a:cxn ang="0">
                <a:pos x="257" y="124"/>
              </a:cxn>
              <a:cxn ang="0">
                <a:pos x="267" y="131"/>
              </a:cxn>
              <a:cxn ang="0">
                <a:pos x="283" y="149"/>
              </a:cxn>
              <a:cxn ang="0">
                <a:pos x="287" y="164"/>
              </a:cxn>
              <a:cxn ang="0">
                <a:pos x="302" y="175"/>
              </a:cxn>
              <a:cxn ang="0">
                <a:pos x="308" y="190"/>
              </a:cxn>
              <a:cxn ang="0">
                <a:pos x="322" y="202"/>
              </a:cxn>
              <a:cxn ang="0">
                <a:pos x="330" y="204"/>
              </a:cxn>
              <a:cxn ang="0">
                <a:pos x="324" y="217"/>
              </a:cxn>
              <a:cxn ang="0">
                <a:pos x="315" y="219"/>
              </a:cxn>
              <a:cxn ang="0">
                <a:pos x="310" y="229"/>
              </a:cxn>
              <a:cxn ang="0">
                <a:pos x="316" y="234"/>
              </a:cxn>
              <a:cxn ang="0">
                <a:pos x="312" y="242"/>
              </a:cxn>
              <a:cxn ang="0">
                <a:pos x="314" y="247"/>
              </a:cxn>
              <a:cxn ang="0">
                <a:pos x="308" y="261"/>
              </a:cxn>
              <a:cxn ang="0">
                <a:pos x="297" y="259"/>
              </a:cxn>
              <a:cxn ang="0">
                <a:pos x="312" y="263"/>
              </a:cxn>
              <a:cxn ang="0">
                <a:pos x="301" y="273"/>
              </a:cxn>
              <a:cxn ang="0">
                <a:pos x="303" y="283"/>
              </a:cxn>
              <a:cxn ang="0">
                <a:pos x="301" y="290"/>
              </a:cxn>
              <a:cxn ang="0">
                <a:pos x="301" y="298"/>
              </a:cxn>
              <a:cxn ang="0">
                <a:pos x="301" y="310"/>
              </a:cxn>
              <a:cxn ang="0">
                <a:pos x="282" y="306"/>
              </a:cxn>
              <a:cxn ang="0">
                <a:pos x="271" y="308"/>
              </a:cxn>
              <a:cxn ang="0">
                <a:pos x="272" y="322"/>
              </a:cxn>
              <a:cxn ang="0">
                <a:pos x="268" y="341"/>
              </a:cxn>
              <a:cxn ang="0">
                <a:pos x="254" y="327"/>
              </a:cxn>
              <a:cxn ang="0">
                <a:pos x="82" y="330"/>
              </a:cxn>
              <a:cxn ang="0">
                <a:pos x="72" y="310"/>
              </a:cxn>
              <a:cxn ang="0">
                <a:pos x="68" y="290"/>
              </a:cxn>
              <a:cxn ang="0">
                <a:pos x="66" y="273"/>
              </a:cxn>
              <a:cxn ang="0">
                <a:pos x="61" y="249"/>
              </a:cxn>
              <a:cxn ang="0">
                <a:pos x="64" y="229"/>
              </a:cxn>
              <a:cxn ang="0">
                <a:pos x="64" y="219"/>
              </a:cxn>
              <a:cxn ang="0">
                <a:pos x="62" y="204"/>
              </a:cxn>
              <a:cxn ang="0">
                <a:pos x="48" y="184"/>
              </a:cxn>
              <a:cxn ang="0">
                <a:pos x="23" y="93"/>
              </a:cxn>
            </a:cxnLst>
            <a:rect l="0" t="0" r="r" b="b"/>
            <a:pathLst>
              <a:path w="330" h="341">
                <a:moveTo>
                  <a:pt x="0" y="22"/>
                </a:moveTo>
                <a:lnTo>
                  <a:pt x="54" y="14"/>
                </a:lnTo>
                <a:lnTo>
                  <a:pt x="80" y="12"/>
                </a:lnTo>
                <a:lnTo>
                  <a:pt x="154" y="0"/>
                </a:lnTo>
                <a:lnTo>
                  <a:pt x="154" y="4"/>
                </a:lnTo>
                <a:lnTo>
                  <a:pt x="144" y="18"/>
                </a:lnTo>
                <a:lnTo>
                  <a:pt x="142" y="23"/>
                </a:lnTo>
                <a:lnTo>
                  <a:pt x="145" y="28"/>
                </a:lnTo>
                <a:lnTo>
                  <a:pt x="150" y="30"/>
                </a:lnTo>
                <a:lnTo>
                  <a:pt x="155" y="32"/>
                </a:lnTo>
                <a:lnTo>
                  <a:pt x="164" y="39"/>
                </a:lnTo>
                <a:lnTo>
                  <a:pt x="171" y="38"/>
                </a:lnTo>
                <a:lnTo>
                  <a:pt x="176" y="42"/>
                </a:lnTo>
                <a:lnTo>
                  <a:pt x="179" y="47"/>
                </a:lnTo>
                <a:lnTo>
                  <a:pt x="184" y="52"/>
                </a:lnTo>
                <a:lnTo>
                  <a:pt x="185" y="57"/>
                </a:lnTo>
                <a:lnTo>
                  <a:pt x="198" y="73"/>
                </a:lnTo>
                <a:lnTo>
                  <a:pt x="208" y="79"/>
                </a:lnTo>
                <a:lnTo>
                  <a:pt x="217" y="83"/>
                </a:lnTo>
                <a:lnTo>
                  <a:pt x="222" y="90"/>
                </a:lnTo>
                <a:lnTo>
                  <a:pt x="225" y="95"/>
                </a:lnTo>
                <a:lnTo>
                  <a:pt x="228" y="97"/>
                </a:lnTo>
                <a:lnTo>
                  <a:pt x="233" y="98"/>
                </a:lnTo>
                <a:lnTo>
                  <a:pt x="241" y="103"/>
                </a:lnTo>
                <a:lnTo>
                  <a:pt x="244" y="106"/>
                </a:lnTo>
                <a:lnTo>
                  <a:pt x="244" y="110"/>
                </a:lnTo>
                <a:lnTo>
                  <a:pt x="246" y="115"/>
                </a:lnTo>
                <a:lnTo>
                  <a:pt x="252" y="117"/>
                </a:lnTo>
                <a:lnTo>
                  <a:pt x="252" y="122"/>
                </a:lnTo>
                <a:lnTo>
                  <a:pt x="257" y="124"/>
                </a:lnTo>
                <a:lnTo>
                  <a:pt x="257" y="125"/>
                </a:lnTo>
                <a:lnTo>
                  <a:pt x="262" y="130"/>
                </a:lnTo>
                <a:lnTo>
                  <a:pt x="267" y="131"/>
                </a:lnTo>
                <a:lnTo>
                  <a:pt x="277" y="137"/>
                </a:lnTo>
                <a:lnTo>
                  <a:pt x="277" y="141"/>
                </a:lnTo>
                <a:lnTo>
                  <a:pt x="283" y="149"/>
                </a:lnTo>
                <a:lnTo>
                  <a:pt x="286" y="154"/>
                </a:lnTo>
                <a:lnTo>
                  <a:pt x="286" y="159"/>
                </a:lnTo>
                <a:lnTo>
                  <a:pt x="287" y="164"/>
                </a:lnTo>
                <a:lnTo>
                  <a:pt x="292" y="168"/>
                </a:lnTo>
                <a:lnTo>
                  <a:pt x="298" y="170"/>
                </a:lnTo>
                <a:lnTo>
                  <a:pt x="302" y="175"/>
                </a:lnTo>
                <a:lnTo>
                  <a:pt x="305" y="180"/>
                </a:lnTo>
                <a:lnTo>
                  <a:pt x="308" y="185"/>
                </a:lnTo>
                <a:lnTo>
                  <a:pt x="308" y="190"/>
                </a:lnTo>
                <a:lnTo>
                  <a:pt x="308" y="195"/>
                </a:lnTo>
                <a:lnTo>
                  <a:pt x="312" y="199"/>
                </a:lnTo>
                <a:lnTo>
                  <a:pt x="322" y="202"/>
                </a:lnTo>
                <a:lnTo>
                  <a:pt x="325" y="203"/>
                </a:lnTo>
                <a:lnTo>
                  <a:pt x="327" y="203"/>
                </a:lnTo>
                <a:lnTo>
                  <a:pt x="330" y="204"/>
                </a:lnTo>
                <a:lnTo>
                  <a:pt x="329" y="209"/>
                </a:lnTo>
                <a:lnTo>
                  <a:pt x="324" y="212"/>
                </a:lnTo>
                <a:lnTo>
                  <a:pt x="324" y="217"/>
                </a:lnTo>
                <a:lnTo>
                  <a:pt x="320" y="217"/>
                </a:lnTo>
                <a:lnTo>
                  <a:pt x="315" y="214"/>
                </a:lnTo>
                <a:lnTo>
                  <a:pt x="315" y="219"/>
                </a:lnTo>
                <a:lnTo>
                  <a:pt x="320" y="223"/>
                </a:lnTo>
                <a:lnTo>
                  <a:pt x="316" y="229"/>
                </a:lnTo>
                <a:lnTo>
                  <a:pt x="310" y="229"/>
                </a:lnTo>
                <a:lnTo>
                  <a:pt x="311" y="234"/>
                </a:lnTo>
                <a:lnTo>
                  <a:pt x="316" y="233"/>
                </a:lnTo>
                <a:lnTo>
                  <a:pt x="316" y="234"/>
                </a:lnTo>
                <a:lnTo>
                  <a:pt x="315" y="239"/>
                </a:lnTo>
                <a:lnTo>
                  <a:pt x="310" y="237"/>
                </a:lnTo>
                <a:lnTo>
                  <a:pt x="312" y="242"/>
                </a:lnTo>
                <a:lnTo>
                  <a:pt x="307" y="246"/>
                </a:lnTo>
                <a:lnTo>
                  <a:pt x="310" y="248"/>
                </a:lnTo>
                <a:lnTo>
                  <a:pt x="314" y="247"/>
                </a:lnTo>
                <a:lnTo>
                  <a:pt x="311" y="256"/>
                </a:lnTo>
                <a:lnTo>
                  <a:pt x="308" y="256"/>
                </a:lnTo>
                <a:lnTo>
                  <a:pt x="308" y="261"/>
                </a:lnTo>
                <a:lnTo>
                  <a:pt x="303" y="261"/>
                </a:lnTo>
                <a:lnTo>
                  <a:pt x="298" y="259"/>
                </a:lnTo>
                <a:lnTo>
                  <a:pt x="297" y="259"/>
                </a:lnTo>
                <a:lnTo>
                  <a:pt x="302" y="262"/>
                </a:lnTo>
                <a:lnTo>
                  <a:pt x="306" y="262"/>
                </a:lnTo>
                <a:lnTo>
                  <a:pt x="312" y="263"/>
                </a:lnTo>
                <a:lnTo>
                  <a:pt x="310" y="268"/>
                </a:lnTo>
                <a:lnTo>
                  <a:pt x="306" y="276"/>
                </a:lnTo>
                <a:lnTo>
                  <a:pt x="301" y="273"/>
                </a:lnTo>
                <a:lnTo>
                  <a:pt x="300" y="278"/>
                </a:lnTo>
                <a:lnTo>
                  <a:pt x="306" y="278"/>
                </a:lnTo>
                <a:lnTo>
                  <a:pt x="303" y="283"/>
                </a:lnTo>
                <a:lnTo>
                  <a:pt x="300" y="281"/>
                </a:lnTo>
                <a:lnTo>
                  <a:pt x="303" y="285"/>
                </a:lnTo>
                <a:lnTo>
                  <a:pt x="301" y="290"/>
                </a:lnTo>
                <a:lnTo>
                  <a:pt x="305" y="290"/>
                </a:lnTo>
                <a:lnTo>
                  <a:pt x="302" y="295"/>
                </a:lnTo>
                <a:lnTo>
                  <a:pt x="301" y="298"/>
                </a:lnTo>
                <a:lnTo>
                  <a:pt x="305" y="303"/>
                </a:lnTo>
                <a:lnTo>
                  <a:pt x="303" y="308"/>
                </a:lnTo>
                <a:lnTo>
                  <a:pt x="301" y="310"/>
                </a:lnTo>
                <a:lnTo>
                  <a:pt x="300" y="310"/>
                </a:lnTo>
                <a:lnTo>
                  <a:pt x="295" y="310"/>
                </a:lnTo>
                <a:lnTo>
                  <a:pt x="282" y="306"/>
                </a:lnTo>
                <a:lnTo>
                  <a:pt x="277" y="305"/>
                </a:lnTo>
                <a:lnTo>
                  <a:pt x="273" y="308"/>
                </a:lnTo>
                <a:lnTo>
                  <a:pt x="271" y="308"/>
                </a:lnTo>
                <a:lnTo>
                  <a:pt x="269" y="313"/>
                </a:lnTo>
                <a:lnTo>
                  <a:pt x="269" y="319"/>
                </a:lnTo>
                <a:lnTo>
                  <a:pt x="272" y="322"/>
                </a:lnTo>
                <a:lnTo>
                  <a:pt x="273" y="327"/>
                </a:lnTo>
                <a:lnTo>
                  <a:pt x="273" y="337"/>
                </a:lnTo>
                <a:lnTo>
                  <a:pt x="268" y="341"/>
                </a:lnTo>
                <a:lnTo>
                  <a:pt x="263" y="341"/>
                </a:lnTo>
                <a:lnTo>
                  <a:pt x="259" y="331"/>
                </a:lnTo>
                <a:lnTo>
                  <a:pt x="254" y="327"/>
                </a:lnTo>
                <a:lnTo>
                  <a:pt x="87" y="340"/>
                </a:lnTo>
                <a:lnTo>
                  <a:pt x="83" y="335"/>
                </a:lnTo>
                <a:lnTo>
                  <a:pt x="82" y="330"/>
                </a:lnTo>
                <a:lnTo>
                  <a:pt x="76" y="320"/>
                </a:lnTo>
                <a:lnTo>
                  <a:pt x="76" y="317"/>
                </a:lnTo>
                <a:lnTo>
                  <a:pt x="72" y="310"/>
                </a:lnTo>
                <a:lnTo>
                  <a:pt x="68" y="305"/>
                </a:lnTo>
                <a:lnTo>
                  <a:pt x="66" y="300"/>
                </a:lnTo>
                <a:lnTo>
                  <a:pt x="68" y="290"/>
                </a:lnTo>
                <a:lnTo>
                  <a:pt x="67" y="285"/>
                </a:lnTo>
                <a:lnTo>
                  <a:pt x="68" y="280"/>
                </a:lnTo>
                <a:lnTo>
                  <a:pt x="66" y="273"/>
                </a:lnTo>
                <a:lnTo>
                  <a:pt x="62" y="267"/>
                </a:lnTo>
                <a:lnTo>
                  <a:pt x="59" y="258"/>
                </a:lnTo>
                <a:lnTo>
                  <a:pt x="61" y="249"/>
                </a:lnTo>
                <a:lnTo>
                  <a:pt x="62" y="243"/>
                </a:lnTo>
                <a:lnTo>
                  <a:pt x="62" y="234"/>
                </a:lnTo>
                <a:lnTo>
                  <a:pt x="64" y="229"/>
                </a:lnTo>
                <a:lnTo>
                  <a:pt x="69" y="225"/>
                </a:lnTo>
                <a:lnTo>
                  <a:pt x="68" y="222"/>
                </a:lnTo>
                <a:lnTo>
                  <a:pt x="64" y="219"/>
                </a:lnTo>
                <a:lnTo>
                  <a:pt x="64" y="212"/>
                </a:lnTo>
                <a:lnTo>
                  <a:pt x="62" y="205"/>
                </a:lnTo>
                <a:lnTo>
                  <a:pt x="62" y="204"/>
                </a:lnTo>
                <a:lnTo>
                  <a:pt x="56" y="198"/>
                </a:lnTo>
                <a:lnTo>
                  <a:pt x="52" y="189"/>
                </a:lnTo>
                <a:lnTo>
                  <a:pt x="48" y="184"/>
                </a:lnTo>
                <a:lnTo>
                  <a:pt x="47" y="179"/>
                </a:lnTo>
                <a:lnTo>
                  <a:pt x="46" y="176"/>
                </a:lnTo>
                <a:lnTo>
                  <a:pt x="23" y="93"/>
                </a:lnTo>
                <a:lnTo>
                  <a:pt x="0" y="22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142"/>
          <p:cNvSpPr>
            <a:spLocks/>
          </p:cNvSpPr>
          <p:nvPr/>
        </p:nvSpPr>
        <p:spPr bwMode="auto">
          <a:xfrm>
            <a:off x="6502817" y="2807811"/>
            <a:ext cx="477417" cy="479209"/>
          </a:xfrm>
          <a:custGeom>
            <a:avLst/>
            <a:gdLst/>
            <a:ahLst/>
            <a:cxnLst>
              <a:cxn ang="0">
                <a:pos x="5" y="186"/>
              </a:cxn>
              <a:cxn ang="0">
                <a:pos x="17" y="173"/>
              </a:cxn>
              <a:cxn ang="0">
                <a:pos x="19" y="158"/>
              </a:cxn>
              <a:cxn ang="0">
                <a:pos x="22" y="146"/>
              </a:cxn>
              <a:cxn ang="0">
                <a:pos x="32" y="138"/>
              </a:cxn>
              <a:cxn ang="0">
                <a:pos x="42" y="136"/>
              </a:cxn>
              <a:cxn ang="0">
                <a:pos x="40" y="121"/>
              </a:cxn>
              <a:cxn ang="0">
                <a:pos x="49" y="108"/>
              </a:cxn>
              <a:cxn ang="0">
                <a:pos x="72" y="97"/>
              </a:cxn>
              <a:cxn ang="0">
                <a:pos x="86" y="72"/>
              </a:cxn>
              <a:cxn ang="0">
                <a:pos x="86" y="56"/>
              </a:cxn>
              <a:cxn ang="0">
                <a:pos x="87" y="45"/>
              </a:cxn>
              <a:cxn ang="0">
                <a:pos x="88" y="11"/>
              </a:cxn>
              <a:cxn ang="0">
                <a:pos x="88" y="2"/>
              </a:cxn>
              <a:cxn ang="0">
                <a:pos x="164" y="58"/>
              </a:cxn>
              <a:cxn ang="0">
                <a:pos x="179" y="88"/>
              </a:cxn>
              <a:cxn ang="0">
                <a:pos x="188" y="74"/>
              </a:cxn>
              <a:cxn ang="0">
                <a:pos x="204" y="63"/>
              </a:cxn>
              <a:cxn ang="0">
                <a:pos x="210" y="63"/>
              </a:cxn>
              <a:cxn ang="0">
                <a:pos x="224" y="58"/>
              </a:cxn>
              <a:cxn ang="0">
                <a:pos x="235" y="48"/>
              </a:cxn>
              <a:cxn ang="0">
                <a:pos x="249" y="50"/>
              </a:cxn>
              <a:cxn ang="0">
                <a:pos x="258" y="55"/>
              </a:cxn>
              <a:cxn ang="0">
                <a:pos x="267" y="65"/>
              </a:cxn>
              <a:cxn ang="0">
                <a:pos x="263" y="83"/>
              </a:cxn>
              <a:cxn ang="0">
                <a:pos x="233" y="75"/>
              </a:cxn>
              <a:cxn ang="0">
                <a:pos x="228" y="95"/>
              </a:cxn>
              <a:cxn ang="0">
                <a:pos x="217" y="109"/>
              </a:cxn>
              <a:cxn ang="0">
                <a:pos x="203" y="121"/>
              </a:cxn>
              <a:cxn ang="0">
                <a:pos x="198" y="137"/>
              </a:cxn>
              <a:cxn ang="0">
                <a:pos x="189" y="153"/>
              </a:cxn>
              <a:cxn ang="0">
                <a:pos x="174" y="146"/>
              </a:cxn>
              <a:cxn ang="0">
                <a:pos x="168" y="162"/>
              </a:cxn>
              <a:cxn ang="0">
                <a:pos x="160" y="179"/>
              </a:cxn>
              <a:cxn ang="0">
                <a:pos x="152" y="200"/>
              </a:cxn>
              <a:cxn ang="0">
                <a:pos x="149" y="224"/>
              </a:cxn>
              <a:cxn ang="0">
                <a:pos x="146" y="234"/>
              </a:cxn>
              <a:cxn ang="0">
                <a:pos x="122" y="248"/>
              </a:cxn>
              <a:cxn ang="0">
                <a:pos x="113" y="254"/>
              </a:cxn>
              <a:cxn ang="0">
                <a:pos x="92" y="262"/>
              </a:cxn>
              <a:cxn ang="0">
                <a:pos x="73" y="269"/>
              </a:cxn>
              <a:cxn ang="0">
                <a:pos x="51" y="258"/>
              </a:cxn>
              <a:cxn ang="0">
                <a:pos x="38" y="248"/>
              </a:cxn>
              <a:cxn ang="0">
                <a:pos x="13" y="223"/>
              </a:cxn>
              <a:cxn ang="0">
                <a:pos x="3" y="197"/>
              </a:cxn>
              <a:cxn ang="0">
                <a:pos x="0" y="187"/>
              </a:cxn>
            </a:cxnLst>
            <a:rect l="0" t="0" r="r" b="b"/>
            <a:pathLst>
              <a:path w="268" h="269">
                <a:moveTo>
                  <a:pt x="0" y="187"/>
                </a:moveTo>
                <a:lnTo>
                  <a:pt x="0" y="187"/>
                </a:lnTo>
                <a:lnTo>
                  <a:pt x="5" y="186"/>
                </a:lnTo>
                <a:lnTo>
                  <a:pt x="13" y="184"/>
                </a:lnTo>
                <a:lnTo>
                  <a:pt x="17" y="179"/>
                </a:lnTo>
                <a:lnTo>
                  <a:pt x="17" y="173"/>
                </a:lnTo>
                <a:lnTo>
                  <a:pt x="22" y="170"/>
                </a:lnTo>
                <a:lnTo>
                  <a:pt x="20" y="161"/>
                </a:lnTo>
                <a:lnTo>
                  <a:pt x="19" y="158"/>
                </a:lnTo>
                <a:lnTo>
                  <a:pt x="20" y="153"/>
                </a:lnTo>
                <a:lnTo>
                  <a:pt x="22" y="151"/>
                </a:lnTo>
                <a:lnTo>
                  <a:pt x="22" y="146"/>
                </a:lnTo>
                <a:lnTo>
                  <a:pt x="23" y="141"/>
                </a:lnTo>
                <a:lnTo>
                  <a:pt x="27" y="136"/>
                </a:lnTo>
                <a:lnTo>
                  <a:pt x="32" y="138"/>
                </a:lnTo>
                <a:lnTo>
                  <a:pt x="37" y="146"/>
                </a:lnTo>
                <a:lnTo>
                  <a:pt x="38" y="141"/>
                </a:lnTo>
                <a:lnTo>
                  <a:pt x="42" y="136"/>
                </a:lnTo>
                <a:lnTo>
                  <a:pt x="38" y="131"/>
                </a:lnTo>
                <a:lnTo>
                  <a:pt x="40" y="126"/>
                </a:lnTo>
                <a:lnTo>
                  <a:pt x="40" y="121"/>
                </a:lnTo>
                <a:lnTo>
                  <a:pt x="43" y="116"/>
                </a:lnTo>
                <a:lnTo>
                  <a:pt x="49" y="112"/>
                </a:lnTo>
                <a:lnTo>
                  <a:pt x="49" y="108"/>
                </a:lnTo>
                <a:lnTo>
                  <a:pt x="54" y="102"/>
                </a:lnTo>
                <a:lnTo>
                  <a:pt x="62" y="104"/>
                </a:lnTo>
                <a:lnTo>
                  <a:pt x="72" y="97"/>
                </a:lnTo>
                <a:lnTo>
                  <a:pt x="78" y="87"/>
                </a:lnTo>
                <a:lnTo>
                  <a:pt x="83" y="80"/>
                </a:lnTo>
                <a:lnTo>
                  <a:pt x="86" y="72"/>
                </a:lnTo>
                <a:lnTo>
                  <a:pt x="86" y="67"/>
                </a:lnTo>
                <a:lnTo>
                  <a:pt x="86" y="62"/>
                </a:lnTo>
                <a:lnTo>
                  <a:pt x="86" y="56"/>
                </a:lnTo>
                <a:lnTo>
                  <a:pt x="87" y="56"/>
                </a:lnTo>
                <a:lnTo>
                  <a:pt x="88" y="50"/>
                </a:lnTo>
                <a:lnTo>
                  <a:pt x="87" y="45"/>
                </a:lnTo>
                <a:lnTo>
                  <a:pt x="90" y="30"/>
                </a:lnTo>
                <a:lnTo>
                  <a:pt x="91" y="25"/>
                </a:lnTo>
                <a:lnTo>
                  <a:pt x="88" y="11"/>
                </a:lnTo>
                <a:lnTo>
                  <a:pt x="85" y="6"/>
                </a:lnTo>
                <a:lnTo>
                  <a:pt x="86" y="2"/>
                </a:lnTo>
                <a:lnTo>
                  <a:pt x="88" y="2"/>
                </a:lnTo>
                <a:lnTo>
                  <a:pt x="92" y="0"/>
                </a:lnTo>
                <a:lnTo>
                  <a:pt x="103" y="69"/>
                </a:lnTo>
                <a:lnTo>
                  <a:pt x="164" y="58"/>
                </a:lnTo>
                <a:lnTo>
                  <a:pt x="170" y="98"/>
                </a:lnTo>
                <a:lnTo>
                  <a:pt x="174" y="93"/>
                </a:lnTo>
                <a:lnTo>
                  <a:pt x="179" y="88"/>
                </a:lnTo>
                <a:lnTo>
                  <a:pt x="181" y="84"/>
                </a:lnTo>
                <a:lnTo>
                  <a:pt x="186" y="78"/>
                </a:lnTo>
                <a:lnTo>
                  <a:pt x="188" y="74"/>
                </a:lnTo>
                <a:lnTo>
                  <a:pt x="193" y="72"/>
                </a:lnTo>
                <a:lnTo>
                  <a:pt x="198" y="73"/>
                </a:lnTo>
                <a:lnTo>
                  <a:pt x="204" y="63"/>
                </a:lnTo>
                <a:lnTo>
                  <a:pt x="204" y="58"/>
                </a:lnTo>
                <a:lnTo>
                  <a:pt x="205" y="58"/>
                </a:lnTo>
                <a:lnTo>
                  <a:pt x="210" y="63"/>
                </a:lnTo>
                <a:lnTo>
                  <a:pt x="215" y="64"/>
                </a:lnTo>
                <a:lnTo>
                  <a:pt x="223" y="63"/>
                </a:lnTo>
                <a:lnTo>
                  <a:pt x="224" y="58"/>
                </a:lnTo>
                <a:lnTo>
                  <a:pt x="228" y="53"/>
                </a:lnTo>
                <a:lnTo>
                  <a:pt x="233" y="53"/>
                </a:lnTo>
                <a:lnTo>
                  <a:pt x="235" y="48"/>
                </a:lnTo>
                <a:lnTo>
                  <a:pt x="239" y="45"/>
                </a:lnTo>
                <a:lnTo>
                  <a:pt x="244" y="48"/>
                </a:lnTo>
                <a:lnTo>
                  <a:pt x="249" y="50"/>
                </a:lnTo>
                <a:lnTo>
                  <a:pt x="259" y="50"/>
                </a:lnTo>
                <a:lnTo>
                  <a:pt x="259" y="50"/>
                </a:lnTo>
                <a:lnTo>
                  <a:pt x="258" y="55"/>
                </a:lnTo>
                <a:lnTo>
                  <a:pt x="263" y="56"/>
                </a:lnTo>
                <a:lnTo>
                  <a:pt x="263" y="62"/>
                </a:lnTo>
                <a:lnTo>
                  <a:pt x="267" y="65"/>
                </a:lnTo>
                <a:lnTo>
                  <a:pt x="268" y="69"/>
                </a:lnTo>
                <a:lnTo>
                  <a:pt x="267" y="78"/>
                </a:lnTo>
                <a:lnTo>
                  <a:pt x="263" y="83"/>
                </a:lnTo>
                <a:lnTo>
                  <a:pt x="237" y="68"/>
                </a:lnTo>
                <a:lnTo>
                  <a:pt x="232" y="70"/>
                </a:lnTo>
                <a:lnTo>
                  <a:pt x="233" y="75"/>
                </a:lnTo>
                <a:lnTo>
                  <a:pt x="230" y="80"/>
                </a:lnTo>
                <a:lnTo>
                  <a:pt x="232" y="90"/>
                </a:lnTo>
                <a:lnTo>
                  <a:pt x="228" y="95"/>
                </a:lnTo>
                <a:lnTo>
                  <a:pt x="225" y="104"/>
                </a:lnTo>
                <a:lnTo>
                  <a:pt x="222" y="109"/>
                </a:lnTo>
                <a:lnTo>
                  <a:pt x="217" y="109"/>
                </a:lnTo>
                <a:lnTo>
                  <a:pt x="213" y="119"/>
                </a:lnTo>
                <a:lnTo>
                  <a:pt x="208" y="121"/>
                </a:lnTo>
                <a:lnTo>
                  <a:pt x="203" y="121"/>
                </a:lnTo>
                <a:lnTo>
                  <a:pt x="201" y="126"/>
                </a:lnTo>
                <a:lnTo>
                  <a:pt x="200" y="132"/>
                </a:lnTo>
                <a:lnTo>
                  <a:pt x="198" y="137"/>
                </a:lnTo>
                <a:lnTo>
                  <a:pt x="195" y="147"/>
                </a:lnTo>
                <a:lnTo>
                  <a:pt x="194" y="152"/>
                </a:lnTo>
                <a:lnTo>
                  <a:pt x="189" y="153"/>
                </a:lnTo>
                <a:lnTo>
                  <a:pt x="179" y="152"/>
                </a:lnTo>
                <a:lnTo>
                  <a:pt x="179" y="150"/>
                </a:lnTo>
                <a:lnTo>
                  <a:pt x="174" y="146"/>
                </a:lnTo>
                <a:lnTo>
                  <a:pt x="169" y="147"/>
                </a:lnTo>
                <a:lnTo>
                  <a:pt x="169" y="157"/>
                </a:lnTo>
                <a:lnTo>
                  <a:pt x="168" y="162"/>
                </a:lnTo>
                <a:lnTo>
                  <a:pt x="166" y="165"/>
                </a:lnTo>
                <a:lnTo>
                  <a:pt x="162" y="173"/>
                </a:lnTo>
                <a:lnTo>
                  <a:pt x="160" y="179"/>
                </a:lnTo>
                <a:lnTo>
                  <a:pt x="159" y="184"/>
                </a:lnTo>
                <a:lnTo>
                  <a:pt x="157" y="194"/>
                </a:lnTo>
                <a:lnTo>
                  <a:pt x="152" y="200"/>
                </a:lnTo>
                <a:lnTo>
                  <a:pt x="147" y="210"/>
                </a:lnTo>
                <a:lnTo>
                  <a:pt x="145" y="219"/>
                </a:lnTo>
                <a:lnTo>
                  <a:pt x="149" y="224"/>
                </a:lnTo>
                <a:lnTo>
                  <a:pt x="145" y="229"/>
                </a:lnTo>
                <a:lnTo>
                  <a:pt x="146" y="234"/>
                </a:lnTo>
                <a:lnTo>
                  <a:pt x="146" y="234"/>
                </a:lnTo>
                <a:lnTo>
                  <a:pt x="136" y="241"/>
                </a:lnTo>
                <a:lnTo>
                  <a:pt x="131" y="240"/>
                </a:lnTo>
                <a:lnTo>
                  <a:pt x="122" y="248"/>
                </a:lnTo>
                <a:lnTo>
                  <a:pt x="115" y="245"/>
                </a:lnTo>
                <a:lnTo>
                  <a:pt x="115" y="250"/>
                </a:lnTo>
                <a:lnTo>
                  <a:pt x="113" y="254"/>
                </a:lnTo>
                <a:lnTo>
                  <a:pt x="108" y="257"/>
                </a:lnTo>
                <a:lnTo>
                  <a:pt x="97" y="262"/>
                </a:lnTo>
                <a:lnTo>
                  <a:pt x="92" y="262"/>
                </a:lnTo>
                <a:lnTo>
                  <a:pt x="85" y="258"/>
                </a:lnTo>
                <a:lnTo>
                  <a:pt x="82" y="263"/>
                </a:lnTo>
                <a:lnTo>
                  <a:pt x="73" y="269"/>
                </a:lnTo>
                <a:lnTo>
                  <a:pt x="66" y="268"/>
                </a:lnTo>
                <a:lnTo>
                  <a:pt x="56" y="263"/>
                </a:lnTo>
                <a:lnTo>
                  <a:pt x="51" y="258"/>
                </a:lnTo>
                <a:lnTo>
                  <a:pt x="47" y="253"/>
                </a:lnTo>
                <a:lnTo>
                  <a:pt x="47" y="248"/>
                </a:lnTo>
                <a:lnTo>
                  <a:pt x="38" y="248"/>
                </a:lnTo>
                <a:lnTo>
                  <a:pt x="28" y="240"/>
                </a:lnTo>
                <a:lnTo>
                  <a:pt x="18" y="228"/>
                </a:lnTo>
                <a:lnTo>
                  <a:pt x="13" y="223"/>
                </a:lnTo>
                <a:lnTo>
                  <a:pt x="12" y="218"/>
                </a:lnTo>
                <a:lnTo>
                  <a:pt x="0" y="207"/>
                </a:lnTo>
                <a:lnTo>
                  <a:pt x="3" y="197"/>
                </a:lnTo>
                <a:lnTo>
                  <a:pt x="3" y="192"/>
                </a:lnTo>
                <a:lnTo>
                  <a:pt x="0" y="190"/>
                </a:lnTo>
                <a:lnTo>
                  <a:pt x="0" y="1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143"/>
          <p:cNvSpPr>
            <a:spLocks/>
          </p:cNvSpPr>
          <p:nvPr/>
        </p:nvSpPr>
        <p:spPr bwMode="auto">
          <a:xfrm>
            <a:off x="6502817" y="2807811"/>
            <a:ext cx="477417" cy="479209"/>
          </a:xfrm>
          <a:custGeom>
            <a:avLst/>
            <a:gdLst/>
            <a:ahLst/>
            <a:cxnLst>
              <a:cxn ang="0">
                <a:pos x="5" y="186"/>
              </a:cxn>
              <a:cxn ang="0">
                <a:pos x="17" y="173"/>
              </a:cxn>
              <a:cxn ang="0">
                <a:pos x="19" y="158"/>
              </a:cxn>
              <a:cxn ang="0">
                <a:pos x="22" y="146"/>
              </a:cxn>
              <a:cxn ang="0">
                <a:pos x="32" y="138"/>
              </a:cxn>
              <a:cxn ang="0">
                <a:pos x="42" y="136"/>
              </a:cxn>
              <a:cxn ang="0">
                <a:pos x="40" y="121"/>
              </a:cxn>
              <a:cxn ang="0">
                <a:pos x="49" y="108"/>
              </a:cxn>
              <a:cxn ang="0">
                <a:pos x="72" y="97"/>
              </a:cxn>
              <a:cxn ang="0">
                <a:pos x="86" y="72"/>
              </a:cxn>
              <a:cxn ang="0">
                <a:pos x="86" y="56"/>
              </a:cxn>
              <a:cxn ang="0">
                <a:pos x="87" y="45"/>
              </a:cxn>
              <a:cxn ang="0">
                <a:pos x="88" y="11"/>
              </a:cxn>
              <a:cxn ang="0">
                <a:pos x="88" y="2"/>
              </a:cxn>
              <a:cxn ang="0">
                <a:pos x="164" y="58"/>
              </a:cxn>
              <a:cxn ang="0">
                <a:pos x="179" y="88"/>
              </a:cxn>
              <a:cxn ang="0">
                <a:pos x="188" y="74"/>
              </a:cxn>
              <a:cxn ang="0">
                <a:pos x="204" y="63"/>
              </a:cxn>
              <a:cxn ang="0">
                <a:pos x="210" y="63"/>
              </a:cxn>
              <a:cxn ang="0">
                <a:pos x="224" y="58"/>
              </a:cxn>
              <a:cxn ang="0">
                <a:pos x="235" y="48"/>
              </a:cxn>
              <a:cxn ang="0">
                <a:pos x="249" y="50"/>
              </a:cxn>
              <a:cxn ang="0">
                <a:pos x="258" y="55"/>
              </a:cxn>
              <a:cxn ang="0">
                <a:pos x="267" y="65"/>
              </a:cxn>
              <a:cxn ang="0">
                <a:pos x="263" y="83"/>
              </a:cxn>
              <a:cxn ang="0">
                <a:pos x="233" y="75"/>
              </a:cxn>
              <a:cxn ang="0">
                <a:pos x="228" y="95"/>
              </a:cxn>
              <a:cxn ang="0">
                <a:pos x="217" y="109"/>
              </a:cxn>
              <a:cxn ang="0">
                <a:pos x="203" y="121"/>
              </a:cxn>
              <a:cxn ang="0">
                <a:pos x="198" y="137"/>
              </a:cxn>
              <a:cxn ang="0">
                <a:pos x="189" y="153"/>
              </a:cxn>
              <a:cxn ang="0">
                <a:pos x="174" y="146"/>
              </a:cxn>
              <a:cxn ang="0">
                <a:pos x="168" y="162"/>
              </a:cxn>
              <a:cxn ang="0">
                <a:pos x="160" y="179"/>
              </a:cxn>
              <a:cxn ang="0">
                <a:pos x="152" y="200"/>
              </a:cxn>
              <a:cxn ang="0">
                <a:pos x="149" y="224"/>
              </a:cxn>
              <a:cxn ang="0">
                <a:pos x="146" y="234"/>
              </a:cxn>
              <a:cxn ang="0">
                <a:pos x="122" y="248"/>
              </a:cxn>
              <a:cxn ang="0">
                <a:pos x="113" y="254"/>
              </a:cxn>
              <a:cxn ang="0">
                <a:pos x="92" y="262"/>
              </a:cxn>
              <a:cxn ang="0">
                <a:pos x="73" y="269"/>
              </a:cxn>
              <a:cxn ang="0">
                <a:pos x="51" y="258"/>
              </a:cxn>
              <a:cxn ang="0">
                <a:pos x="38" y="248"/>
              </a:cxn>
              <a:cxn ang="0">
                <a:pos x="13" y="223"/>
              </a:cxn>
              <a:cxn ang="0">
                <a:pos x="3" y="197"/>
              </a:cxn>
              <a:cxn ang="0">
                <a:pos x="0" y="187"/>
              </a:cxn>
            </a:cxnLst>
            <a:rect l="0" t="0" r="r" b="b"/>
            <a:pathLst>
              <a:path w="268" h="269">
                <a:moveTo>
                  <a:pt x="0" y="187"/>
                </a:moveTo>
                <a:lnTo>
                  <a:pt x="0" y="187"/>
                </a:lnTo>
                <a:lnTo>
                  <a:pt x="5" y="186"/>
                </a:lnTo>
                <a:lnTo>
                  <a:pt x="13" y="184"/>
                </a:lnTo>
                <a:lnTo>
                  <a:pt x="17" y="179"/>
                </a:lnTo>
                <a:lnTo>
                  <a:pt x="17" y="173"/>
                </a:lnTo>
                <a:lnTo>
                  <a:pt x="22" y="170"/>
                </a:lnTo>
                <a:lnTo>
                  <a:pt x="20" y="161"/>
                </a:lnTo>
                <a:lnTo>
                  <a:pt x="19" y="158"/>
                </a:lnTo>
                <a:lnTo>
                  <a:pt x="20" y="153"/>
                </a:lnTo>
                <a:lnTo>
                  <a:pt x="22" y="151"/>
                </a:lnTo>
                <a:lnTo>
                  <a:pt x="22" y="146"/>
                </a:lnTo>
                <a:lnTo>
                  <a:pt x="23" y="141"/>
                </a:lnTo>
                <a:lnTo>
                  <a:pt x="27" y="136"/>
                </a:lnTo>
                <a:lnTo>
                  <a:pt x="32" y="138"/>
                </a:lnTo>
                <a:lnTo>
                  <a:pt x="37" y="146"/>
                </a:lnTo>
                <a:lnTo>
                  <a:pt x="38" y="141"/>
                </a:lnTo>
                <a:lnTo>
                  <a:pt x="42" y="136"/>
                </a:lnTo>
                <a:lnTo>
                  <a:pt x="38" y="131"/>
                </a:lnTo>
                <a:lnTo>
                  <a:pt x="40" y="126"/>
                </a:lnTo>
                <a:lnTo>
                  <a:pt x="40" y="121"/>
                </a:lnTo>
                <a:lnTo>
                  <a:pt x="43" y="116"/>
                </a:lnTo>
                <a:lnTo>
                  <a:pt x="49" y="112"/>
                </a:lnTo>
                <a:lnTo>
                  <a:pt x="49" y="108"/>
                </a:lnTo>
                <a:lnTo>
                  <a:pt x="54" y="102"/>
                </a:lnTo>
                <a:lnTo>
                  <a:pt x="62" y="104"/>
                </a:lnTo>
                <a:lnTo>
                  <a:pt x="72" y="97"/>
                </a:lnTo>
                <a:lnTo>
                  <a:pt x="78" y="87"/>
                </a:lnTo>
                <a:lnTo>
                  <a:pt x="83" y="80"/>
                </a:lnTo>
                <a:lnTo>
                  <a:pt x="86" y="72"/>
                </a:lnTo>
                <a:lnTo>
                  <a:pt x="86" y="67"/>
                </a:lnTo>
                <a:lnTo>
                  <a:pt x="86" y="62"/>
                </a:lnTo>
                <a:lnTo>
                  <a:pt x="86" y="56"/>
                </a:lnTo>
                <a:lnTo>
                  <a:pt x="87" y="56"/>
                </a:lnTo>
                <a:lnTo>
                  <a:pt x="88" y="50"/>
                </a:lnTo>
                <a:lnTo>
                  <a:pt x="87" y="45"/>
                </a:lnTo>
                <a:lnTo>
                  <a:pt x="90" y="30"/>
                </a:lnTo>
                <a:lnTo>
                  <a:pt x="91" y="25"/>
                </a:lnTo>
                <a:lnTo>
                  <a:pt x="88" y="11"/>
                </a:lnTo>
                <a:lnTo>
                  <a:pt x="85" y="6"/>
                </a:lnTo>
                <a:lnTo>
                  <a:pt x="86" y="2"/>
                </a:lnTo>
                <a:lnTo>
                  <a:pt x="88" y="2"/>
                </a:lnTo>
                <a:lnTo>
                  <a:pt x="92" y="0"/>
                </a:lnTo>
                <a:lnTo>
                  <a:pt x="103" y="69"/>
                </a:lnTo>
                <a:lnTo>
                  <a:pt x="164" y="58"/>
                </a:lnTo>
                <a:lnTo>
                  <a:pt x="170" y="98"/>
                </a:lnTo>
                <a:lnTo>
                  <a:pt x="174" y="93"/>
                </a:lnTo>
                <a:lnTo>
                  <a:pt x="179" y="88"/>
                </a:lnTo>
                <a:lnTo>
                  <a:pt x="181" y="84"/>
                </a:lnTo>
                <a:lnTo>
                  <a:pt x="186" y="78"/>
                </a:lnTo>
                <a:lnTo>
                  <a:pt x="188" y="74"/>
                </a:lnTo>
                <a:lnTo>
                  <a:pt x="193" y="72"/>
                </a:lnTo>
                <a:lnTo>
                  <a:pt x="198" y="73"/>
                </a:lnTo>
                <a:lnTo>
                  <a:pt x="204" y="63"/>
                </a:lnTo>
                <a:lnTo>
                  <a:pt x="204" y="58"/>
                </a:lnTo>
                <a:lnTo>
                  <a:pt x="205" y="58"/>
                </a:lnTo>
                <a:lnTo>
                  <a:pt x="210" y="63"/>
                </a:lnTo>
                <a:lnTo>
                  <a:pt x="215" y="64"/>
                </a:lnTo>
                <a:lnTo>
                  <a:pt x="223" y="63"/>
                </a:lnTo>
                <a:lnTo>
                  <a:pt x="224" y="58"/>
                </a:lnTo>
                <a:lnTo>
                  <a:pt x="228" y="53"/>
                </a:lnTo>
                <a:lnTo>
                  <a:pt x="233" y="53"/>
                </a:lnTo>
                <a:lnTo>
                  <a:pt x="235" y="48"/>
                </a:lnTo>
                <a:lnTo>
                  <a:pt x="239" y="45"/>
                </a:lnTo>
                <a:lnTo>
                  <a:pt x="244" y="48"/>
                </a:lnTo>
                <a:lnTo>
                  <a:pt x="249" y="50"/>
                </a:lnTo>
                <a:lnTo>
                  <a:pt x="259" y="50"/>
                </a:lnTo>
                <a:lnTo>
                  <a:pt x="259" y="50"/>
                </a:lnTo>
                <a:lnTo>
                  <a:pt x="258" y="55"/>
                </a:lnTo>
                <a:lnTo>
                  <a:pt x="263" y="56"/>
                </a:lnTo>
                <a:lnTo>
                  <a:pt x="263" y="62"/>
                </a:lnTo>
                <a:lnTo>
                  <a:pt x="267" y="65"/>
                </a:lnTo>
                <a:lnTo>
                  <a:pt x="268" y="69"/>
                </a:lnTo>
                <a:lnTo>
                  <a:pt x="267" y="78"/>
                </a:lnTo>
                <a:lnTo>
                  <a:pt x="263" y="83"/>
                </a:lnTo>
                <a:lnTo>
                  <a:pt x="237" y="68"/>
                </a:lnTo>
                <a:lnTo>
                  <a:pt x="232" y="70"/>
                </a:lnTo>
                <a:lnTo>
                  <a:pt x="233" y="75"/>
                </a:lnTo>
                <a:lnTo>
                  <a:pt x="230" y="80"/>
                </a:lnTo>
                <a:lnTo>
                  <a:pt x="232" y="90"/>
                </a:lnTo>
                <a:lnTo>
                  <a:pt x="228" y="95"/>
                </a:lnTo>
                <a:lnTo>
                  <a:pt x="225" y="104"/>
                </a:lnTo>
                <a:lnTo>
                  <a:pt x="222" y="109"/>
                </a:lnTo>
                <a:lnTo>
                  <a:pt x="217" y="109"/>
                </a:lnTo>
                <a:lnTo>
                  <a:pt x="213" y="119"/>
                </a:lnTo>
                <a:lnTo>
                  <a:pt x="208" y="121"/>
                </a:lnTo>
                <a:lnTo>
                  <a:pt x="203" y="121"/>
                </a:lnTo>
                <a:lnTo>
                  <a:pt x="201" y="126"/>
                </a:lnTo>
                <a:lnTo>
                  <a:pt x="200" y="132"/>
                </a:lnTo>
                <a:lnTo>
                  <a:pt x="198" y="137"/>
                </a:lnTo>
                <a:lnTo>
                  <a:pt x="195" y="147"/>
                </a:lnTo>
                <a:lnTo>
                  <a:pt x="194" y="152"/>
                </a:lnTo>
                <a:lnTo>
                  <a:pt x="189" y="153"/>
                </a:lnTo>
                <a:lnTo>
                  <a:pt x="179" y="152"/>
                </a:lnTo>
                <a:lnTo>
                  <a:pt x="179" y="150"/>
                </a:lnTo>
                <a:lnTo>
                  <a:pt x="174" y="146"/>
                </a:lnTo>
                <a:lnTo>
                  <a:pt x="169" y="147"/>
                </a:lnTo>
                <a:lnTo>
                  <a:pt x="169" y="157"/>
                </a:lnTo>
                <a:lnTo>
                  <a:pt x="168" y="162"/>
                </a:lnTo>
                <a:lnTo>
                  <a:pt x="166" y="165"/>
                </a:lnTo>
                <a:lnTo>
                  <a:pt x="162" y="173"/>
                </a:lnTo>
                <a:lnTo>
                  <a:pt x="160" y="179"/>
                </a:lnTo>
                <a:lnTo>
                  <a:pt x="159" y="184"/>
                </a:lnTo>
                <a:lnTo>
                  <a:pt x="157" y="194"/>
                </a:lnTo>
                <a:lnTo>
                  <a:pt x="152" y="200"/>
                </a:lnTo>
                <a:lnTo>
                  <a:pt x="147" y="210"/>
                </a:lnTo>
                <a:lnTo>
                  <a:pt x="145" y="219"/>
                </a:lnTo>
                <a:lnTo>
                  <a:pt x="149" y="224"/>
                </a:lnTo>
                <a:lnTo>
                  <a:pt x="145" y="229"/>
                </a:lnTo>
                <a:lnTo>
                  <a:pt x="146" y="234"/>
                </a:lnTo>
                <a:lnTo>
                  <a:pt x="146" y="234"/>
                </a:lnTo>
                <a:lnTo>
                  <a:pt x="136" y="241"/>
                </a:lnTo>
                <a:lnTo>
                  <a:pt x="131" y="240"/>
                </a:lnTo>
                <a:lnTo>
                  <a:pt x="122" y="248"/>
                </a:lnTo>
                <a:lnTo>
                  <a:pt x="115" y="245"/>
                </a:lnTo>
                <a:lnTo>
                  <a:pt x="115" y="250"/>
                </a:lnTo>
                <a:lnTo>
                  <a:pt x="113" y="254"/>
                </a:lnTo>
                <a:lnTo>
                  <a:pt x="108" y="257"/>
                </a:lnTo>
                <a:lnTo>
                  <a:pt x="97" y="262"/>
                </a:lnTo>
                <a:lnTo>
                  <a:pt x="92" y="262"/>
                </a:lnTo>
                <a:lnTo>
                  <a:pt x="85" y="258"/>
                </a:lnTo>
                <a:lnTo>
                  <a:pt x="82" y="263"/>
                </a:lnTo>
                <a:lnTo>
                  <a:pt x="73" y="269"/>
                </a:lnTo>
                <a:lnTo>
                  <a:pt x="66" y="268"/>
                </a:lnTo>
                <a:lnTo>
                  <a:pt x="56" y="263"/>
                </a:lnTo>
                <a:lnTo>
                  <a:pt x="51" y="258"/>
                </a:lnTo>
                <a:lnTo>
                  <a:pt x="47" y="253"/>
                </a:lnTo>
                <a:lnTo>
                  <a:pt x="47" y="248"/>
                </a:lnTo>
                <a:lnTo>
                  <a:pt x="38" y="248"/>
                </a:lnTo>
                <a:lnTo>
                  <a:pt x="28" y="240"/>
                </a:lnTo>
                <a:lnTo>
                  <a:pt x="18" y="228"/>
                </a:lnTo>
                <a:lnTo>
                  <a:pt x="13" y="223"/>
                </a:lnTo>
                <a:lnTo>
                  <a:pt x="12" y="218"/>
                </a:lnTo>
                <a:lnTo>
                  <a:pt x="0" y="207"/>
                </a:lnTo>
                <a:lnTo>
                  <a:pt x="3" y="197"/>
                </a:lnTo>
                <a:lnTo>
                  <a:pt x="3" y="192"/>
                </a:lnTo>
                <a:lnTo>
                  <a:pt x="0" y="190"/>
                </a:lnTo>
                <a:lnTo>
                  <a:pt x="0" y="187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144"/>
          <p:cNvSpPr>
            <a:spLocks/>
          </p:cNvSpPr>
          <p:nvPr/>
        </p:nvSpPr>
        <p:spPr bwMode="auto">
          <a:xfrm>
            <a:off x="6495691" y="3556019"/>
            <a:ext cx="541548" cy="415077"/>
          </a:xfrm>
          <a:custGeom>
            <a:avLst/>
            <a:gdLst/>
            <a:ahLst/>
            <a:cxnLst>
              <a:cxn ang="0">
                <a:pos x="33" y="21"/>
              </a:cxn>
              <a:cxn ang="0">
                <a:pos x="55" y="9"/>
              </a:cxn>
              <a:cxn ang="0">
                <a:pos x="135" y="0"/>
              </a:cxn>
              <a:cxn ang="0">
                <a:pos x="153" y="10"/>
              </a:cxn>
              <a:cxn ang="0">
                <a:pos x="156" y="21"/>
              </a:cxn>
              <a:cxn ang="0">
                <a:pos x="304" y="68"/>
              </a:cxn>
              <a:cxn ang="0">
                <a:pos x="289" y="84"/>
              </a:cxn>
              <a:cxn ang="0">
                <a:pos x="276" y="125"/>
              </a:cxn>
              <a:cxn ang="0">
                <a:pos x="272" y="108"/>
              </a:cxn>
              <a:cxn ang="0">
                <a:pos x="267" y="121"/>
              </a:cxn>
              <a:cxn ang="0">
                <a:pos x="272" y="133"/>
              </a:cxn>
              <a:cxn ang="0">
                <a:pos x="267" y="138"/>
              </a:cxn>
              <a:cxn ang="0">
                <a:pos x="256" y="143"/>
              </a:cxn>
              <a:cxn ang="0">
                <a:pos x="251" y="156"/>
              </a:cxn>
              <a:cxn ang="0">
                <a:pos x="239" y="166"/>
              </a:cxn>
              <a:cxn ang="0">
                <a:pos x="236" y="169"/>
              </a:cxn>
              <a:cxn ang="0">
                <a:pos x="233" y="177"/>
              </a:cxn>
              <a:cxn ang="0">
                <a:pos x="223" y="185"/>
              </a:cxn>
              <a:cxn ang="0">
                <a:pos x="217" y="190"/>
              </a:cxn>
              <a:cxn ang="0">
                <a:pos x="202" y="191"/>
              </a:cxn>
              <a:cxn ang="0">
                <a:pos x="200" y="198"/>
              </a:cxn>
              <a:cxn ang="0">
                <a:pos x="204" y="205"/>
              </a:cxn>
              <a:cxn ang="0">
                <a:pos x="202" y="211"/>
              </a:cxn>
              <a:cxn ang="0">
                <a:pos x="193" y="210"/>
              </a:cxn>
              <a:cxn ang="0">
                <a:pos x="183" y="198"/>
              </a:cxn>
              <a:cxn ang="0">
                <a:pos x="190" y="215"/>
              </a:cxn>
              <a:cxn ang="0">
                <a:pos x="189" y="224"/>
              </a:cxn>
              <a:cxn ang="0">
                <a:pos x="185" y="233"/>
              </a:cxn>
              <a:cxn ang="0">
                <a:pos x="170" y="229"/>
              </a:cxn>
              <a:cxn ang="0">
                <a:pos x="166" y="215"/>
              </a:cxn>
              <a:cxn ang="0">
                <a:pos x="156" y="200"/>
              </a:cxn>
              <a:cxn ang="0">
                <a:pos x="144" y="189"/>
              </a:cxn>
              <a:cxn ang="0">
                <a:pos x="135" y="171"/>
              </a:cxn>
              <a:cxn ang="0">
                <a:pos x="120" y="160"/>
              </a:cxn>
              <a:cxn ang="0">
                <a:pos x="110" y="152"/>
              </a:cxn>
              <a:cxn ang="0">
                <a:pos x="102" y="140"/>
              </a:cxn>
              <a:cxn ang="0">
                <a:pos x="91" y="128"/>
              </a:cxn>
              <a:cxn ang="0">
                <a:pos x="80" y="120"/>
              </a:cxn>
              <a:cxn ang="0">
                <a:pos x="56" y="103"/>
              </a:cxn>
              <a:cxn ang="0">
                <a:pos x="37" y="77"/>
              </a:cxn>
              <a:cxn ang="0">
                <a:pos x="22" y="69"/>
              </a:cxn>
              <a:cxn ang="0">
                <a:pos x="3" y="58"/>
              </a:cxn>
              <a:cxn ang="0">
                <a:pos x="12" y="34"/>
              </a:cxn>
            </a:cxnLst>
            <a:rect l="0" t="0" r="r" b="b"/>
            <a:pathLst>
              <a:path w="304" h="233">
                <a:moveTo>
                  <a:pt x="12" y="30"/>
                </a:moveTo>
                <a:lnTo>
                  <a:pt x="28" y="23"/>
                </a:lnTo>
                <a:lnTo>
                  <a:pt x="33" y="21"/>
                </a:lnTo>
                <a:lnTo>
                  <a:pt x="41" y="15"/>
                </a:lnTo>
                <a:lnTo>
                  <a:pt x="51" y="11"/>
                </a:lnTo>
                <a:lnTo>
                  <a:pt x="55" y="9"/>
                </a:lnTo>
                <a:lnTo>
                  <a:pt x="60" y="8"/>
                </a:lnTo>
                <a:lnTo>
                  <a:pt x="115" y="1"/>
                </a:lnTo>
                <a:lnTo>
                  <a:pt x="135" y="0"/>
                </a:lnTo>
                <a:lnTo>
                  <a:pt x="140" y="5"/>
                </a:lnTo>
                <a:lnTo>
                  <a:pt x="144" y="3"/>
                </a:lnTo>
                <a:lnTo>
                  <a:pt x="153" y="10"/>
                </a:lnTo>
                <a:lnTo>
                  <a:pt x="154" y="15"/>
                </a:lnTo>
                <a:lnTo>
                  <a:pt x="155" y="20"/>
                </a:lnTo>
                <a:lnTo>
                  <a:pt x="156" y="21"/>
                </a:lnTo>
                <a:lnTo>
                  <a:pt x="224" y="11"/>
                </a:lnTo>
                <a:lnTo>
                  <a:pt x="302" y="65"/>
                </a:lnTo>
                <a:lnTo>
                  <a:pt x="304" y="68"/>
                </a:lnTo>
                <a:lnTo>
                  <a:pt x="304" y="70"/>
                </a:lnTo>
                <a:lnTo>
                  <a:pt x="300" y="73"/>
                </a:lnTo>
                <a:lnTo>
                  <a:pt x="289" y="84"/>
                </a:lnTo>
                <a:lnTo>
                  <a:pt x="278" y="104"/>
                </a:lnTo>
                <a:lnTo>
                  <a:pt x="276" y="109"/>
                </a:lnTo>
                <a:lnTo>
                  <a:pt x="276" y="125"/>
                </a:lnTo>
                <a:lnTo>
                  <a:pt x="273" y="121"/>
                </a:lnTo>
                <a:lnTo>
                  <a:pt x="270" y="118"/>
                </a:lnTo>
                <a:lnTo>
                  <a:pt x="272" y="108"/>
                </a:lnTo>
                <a:lnTo>
                  <a:pt x="271" y="109"/>
                </a:lnTo>
                <a:lnTo>
                  <a:pt x="268" y="115"/>
                </a:lnTo>
                <a:lnTo>
                  <a:pt x="267" y="121"/>
                </a:lnTo>
                <a:lnTo>
                  <a:pt x="272" y="123"/>
                </a:lnTo>
                <a:lnTo>
                  <a:pt x="276" y="128"/>
                </a:lnTo>
                <a:lnTo>
                  <a:pt x="272" y="133"/>
                </a:lnTo>
                <a:lnTo>
                  <a:pt x="267" y="132"/>
                </a:lnTo>
                <a:lnTo>
                  <a:pt x="271" y="133"/>
                </a:lnTo>
                <a:lnTo>
                  <a:pt x="267" y="138"/>
                </a:lnTo>
                <a:lnTo>
                  <a:pt x="266" y="143"/>
                </a:lnTo>
                <a:lnTo>
                  <a:pt x="261" y="145"/>
                </a:lnTo>
                <a:lnTo>
                  <a:pt x="256" y="143"/>
                </a:lnTo>
                <a:lnTo>
                  <a:pt x="253" y="148"/>
                </a:lnTo>
                <a:lnTo>
                  <a:pt x="255" y="154"/>
                </a:lnTo>
                <a:lnTo>
                  <a:pt x="251" y="156"/>
                </a:lnTo>
                <a:lnTo>
                  <a:pt x="248" y="160"/>
                </a:lnTo>
                <a:lnTo>
                  <a:pt x="244" y="165"/>
                </a:lnTo>
                <a:lnTo>
                  <a:pt x="239" y="166"/>
                </a:lnTo>
                <a:lnTo>
                  <a:pt x="238" y="161"/>
                </a:lnTo>
                <a:lnTo>
                  <a:pt x="233" y="161"/>
                </a:lnTo>
                <a:lnTo>
                  <a:pt x="236" y="169"/>
                </a:lnTo>
                <a:lnTo>
                  <a:pt x="239" y="170"/>
                </a:lnTo>
                <a:lnTo>
                  <a:pt x="238" y="175"/>
                </a:lnTo>
                <a:lnTo>
                  <a:pt x="233" y="177"/>
                </a:lnTo>
                <a:lnTo>
                  <a:pt x="233" y="180"/>
                </a:lnTo>
                <a:lnTo>
                  <a:pt x="228" y="181"/>
                </a:lnTo>
                <a:lnTo>
                  <a:pt x="223" y="185"/>
                </a:lnTo>
                <a:lnTo>
                  <a:pt x="218" y="184"/>
                </a:lnTo>
                <a:lnTo>
                  <a:pt x="222" y="185"/>
                </a:lnTo>
                <a:lnTo>
                  <a:pt x="217" y="190"/>
                </a:lnTo>
                <a:lnTo>
                  <a:pt x="212" y="191"/>
                </a:lnTo>
                <a:lnTo>
                  <a:pt x="208" y="193"/>
                </a:lnTo>
                <a:lnTo>
                  <a:pt x="202" y="191"/>
                </a:lnTo>
                <a:lnTo>
                  <a:pt x="192" y="196"/>
                </a:lnTo>
                <a:lnTo>
                  <a:pt x="195" y="195"/>
                </a:lnTo>
                <a:lnTo>
                  <a:pt x="200" y="198"/>
                </a:lnTo>
                <a:lnTo>
                  <a:pt x="205" y="198"/>
                </a:lnTo>
                <a:lnTo>
                  <a:pt x="208" y="200"/>
                </a:lnTo>
                <a:lnTo>
                  <a:pt x="204" y="205"/>
                </a:lnTo>
                <a:lnTo>
                  <a:pt x="209" y="200"/>
                </a:lnTo>
                <a:lnTo>
                  <a:pt x="207" y="208"/>
                </a:lnTo>
                <a:lnTo>
                  <a:pt x="202" y="211"/>
                </a:lnTo>
                <a:lnTo>
                  <a:pt x="197" y="209"/>
                </a:lnTo>
                <a:lnTo>
                  <a:pt x="194" y="200"/>
                </a:lnTo>
                <a:lnTo>
                  <a:pt x="193" y="210"/>
                </a:lnTo>
                <a:lnTo>
                  <a:pt x="188" y="205"/>
                </a:lnTo>
                <a:lnTo>
                  <a:pt x="187" y="201"/>
                </a:lnTo>
                <a:lnTo>
                  <a:pt x="183" y="198"/>
                </a:lnTo>
                <a:lnTo>
                  <a:pt x="187" y="206"/>
                </a:lnTo>
                <a:lnTo>
                  <a:pt x="188" y="211"/>
                </a:lnTo>
                <a:lnTo>
                  <a:pt x="190" y="215"/>
                </a:lnTo>
                <a:lnTo>
                  <a:pt x="195" y="219"/>
                </a:lnTo>
                <a:lnTo>
                  <a:pt x="192" y="223"/>
                </a:lnTo>
                <a:lnTo>
                  <a:pt x="189" y="224"/>
                </a:lnTo>
                <a:lnTo>
                  <a:pt x="189" y="219"/>
                </a:lnTo>
                <a:lnTo>
                  <a:pt x="187" y="224"/>
                </a:lnTo>
                <a:lnTo>
                  <a:pt x="185" y="233"/>
                </a:lnTo>
                <a:lnTo>
                  <a:pt x="183" y="233"/>
                </a:lnTo>
                <a:lnTo>
                  <a:pt x="180" y="232"/>
                </a:lnTo>
                <a:lnTo>
                  <a:pt x="170" y="229"/>
                </a:lnTo>
                <a:lnTo>
                  <a:pt x="166" y="225"/>
                </a:lnTo>
                <a:lnTo>
                  <a:pt x="166" y="220"/>
                </a:lnTo>
                <a:lnTo>
                  <a:pt x="166" y="215"/>
                </a:lnTo>
                <a:lnTo>
                  <a:pt x="163" y="210"/>
                </a:lnTo>
                <a:lnTo>
                  <a:pt x="160" y="205"/>
                </a:lnTo>
                <a:lnTo>
                  <a:pt x="156" y="200"/>
                </a:lnTo>
                <a:lnTo>
                  <a:pt x="150" y="198"/>
                </a:lnTo>
                <a:lnTo>
                  <a:pt x="145" y="194"/>
                </a:lnTo>
                <a:lnTo>
                  <a:pt x="144" y="189"/>
                </a:lnTo>
                <a:lnTo>
                  <a:pt x="144" y="184"/>
                </a:lnTo>
                <a:lnTo>
                  <a:pt x="141" y="179"/>
                </a:lnTo>
                <a:lnTo>
                  <a:pt x="135" y="171"/>
                </a:lnTo>
                <a:lnTo>
                  <a:pt x="135" y="167"/>
                </a:lnTo>
                <a:lnTo>
                  <a:pt x="125" y="161"/>
                </a:lnTo>
                <a:lnTo>
                  <a:pt x="120" y="160"/>
                </a:lnTo>
                <a:lnTo>
                  <a:pt x="115" y="155"/>
                </a:lnTo>
                <a:lnTo>
                  <a:pt x="115" y="154"/>
                </a:lnTo>
                <a:lnTo>
                  <a:pt x="110" y="152"/>
                </a:lnTo>
                <a:lnTo>
                  <a:pt x="110" y="147"/>
                </a:lnTo>
                <a:lnTo>
                  <a:pt x="104" y="145"/>
                </a:lnTo>
                <a:lnTo>
                  <a:pt x="102" y="140"/>
                </a:lnTo>
                <a:lnTo>
                  <a:pt x="102" y="136"/>
                </a:lnTo>
                <a:lnTo>
                  <a:pt x="99" y="133"/>
                </a:lnTo>
                <a:lnTo>
                  <a:pt x="91" y="128"/>
                </a:lnTo>
                <a:lnTo>
                  <a:pt x="86" y="127"/>
                </a:lnTo>
                <a:lnTo>
                  <a:pt x="83" y="125"/>
                </a:lnTo>
                <a:lnTo>
                  <a:pt x="80" y="120"/>
                </a:lnTo>
                <a:lnTo>
                  <a:pt x="75" y="113"/>
                </a:lnTo>
                <a:lnTo>
                  <a:pt x="66" y="109"/>
                </a:lnTo>
                <a:lnTo>
                  <a:pt x="56" y="103"/>
                </a:lnTo>
                <a:lnTo>
                  <a:pt x="43" y="87"/>
                </a:lnTo>
                <a:lnTo>
                  <a:pt x="42" y="82"/>
                </a:lnTo>
                <a:lnTo>
                  <a:pt x="37" y="77"/>
                </a:lnTo>
                <a:lnTo>
                  <a:pt x="34" y="72"/>
                </a:lnTo>
                <a:lnTo>
                  <a:pt x="29" y="68"/>
                </a:lnTo>
                <a:lnTo>
                  <a:pt x="22" y="69"/>
                </a:lnTo>
                <a:lnTo>
                  <a:pt x="13" y="62"/>
                </a:lnTo>
                <a:lnTo>
                  <a:pt x="8" y="60"/>
                </a:lnTo>
                <a:lnTo>
                  <a:pt x="3" y="58"/>
                </a:lnTo>
                <a:lnTo>
                  <a:pt x="0" y="53"/>
                </a:lnTo>
                <a:lnTo>
                  <a:pt x="2" y="48"/>
                </a:lnTo>
                <a:lnTo>
                  <a:pt x="12" y="34"/>
                </a:lnTo>
                <a:lnTo>
                  <a:pt x="12" y="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145"/>
          <p:cNvSpPr>
            <a:spLocks/>
          </p:cNvSpPr>
          <p:nvPr/>
        </p:nvSpPr>
        <p:spPr bwMode="auto">
          <a:xfrm>
            <a:off x="6495691" y="3556019"/>
            <a:ext cx="541548" cy="415077"/>
          </a:xfrm>
          <a:custGeom>
            <a:avLst/>
            <a:gdLst/>
            <a:ahLst/>
            <a:cxnLst>
              <a:cxn ang="0">
                <a:pos x="33" y="21"/>
              </a:cxn>
              <a:cxn ang="0">
                <a:pos x="55" y="9"/>
              </a:cxn>
              <a:cxn ang="0">
                <a:pos x="135" y="0"/>
              </a:cxn>
              <a:cxn ang="0">
                <a:pos x="153" y="10"/>
              </a:cxn>
              <a:cxn ang="0">
                <a:pos x="156" y="21"/>
              </a:cxn>
              <a:cxn ang="0">
                <a:pos x="304" y="68"/>
              </a:cxn>
              <a:cxn ang="0">
                <a:pos x="289" y="84"/>
              </a:cxn>
              <a:cxn ang="0">
                <a:pos x="276" y="125"/>
              </a:cxn>
              <a:cxn ang="0">
                <a:pos x="272" y="108"/>
              </a:cxn>
              <a:cxn ang="0">
                <a:pos x="267" y="121"/>
              </a:cxn>
              <a:cxn ang="0">
                <a:pos x="272" y="133"/>
              </a:cxn>
              <a:cxn ang="0">
                <a:pos x="267" y="138"/>
              </a:cxn>
              <a:cxn ang="0">
                <a:pos x="256" y="143"/>
              </a:cxn>
              <a:cxn ang="0">
                <a:pos x="251" y="156"/>
              </a:cxn>
              <a:cxn ang="0">
                <a:pos x="239" y="166"/>
              </a:cxn>
              <a:cxn ang="0">
                <a:pos x="236" y="169"/>
              </a:cxn>
              <a:cxn ang="0">
                <a:pos x="233" y="177"/>
              </a:cxn>
              <a:cxn ang="0">
                <a:pos x="223" y="185"/>
              </a:cxn>
              <a:cxn ang="0">
                <a:pos x="217" y="190"/>
              </a:cxn>
              <a:cxn ang="0">
                <a:pos x="202" y="191"/>
              </a:cxn>
              <a:cxn ang="0">
                <a:pos x="200" y="198"/>
              </a:cxn>
              <a:cxn ang="0">
                <a:pos x="204" y="205"/>
              </a:cxn>
              <a:cxn ang="0">
                <a:pos x="202" y="211"/>
              </a:cxn>
              <a:cxn ang="0">
                <a:pos x="193" y="210"/>
              </a:cxn>
              <a:cxn ang="0">
                <a:pos x="183" y="198"/>
              </a:cxn>
              <a:cxn ang="0">
                <a:pos x="190" y="215"/>
              </a:cxn>
              <a:cxn ang="0">
                <a:pos x="189" y="224"/>
              </a:cxn>
              <a:cxn ang="0">
                <a:pos x="185" y="233"/>
              </a:cxn>
              <a:cxn ang="0">
                <a:pos x="170" y="229"/>
              </a:cxn>
              <a:cxn ang="0">
                <a:pos x="166" y="215"/>
              </a:cxn>
              <a:cxn ang="0">
                <a:pos x="156" y="200"/>
              </a:cxn>
              <a:cxn ang="0">
                <a:pos x="144" y="189"/>
              </a:cxn>
              <a:cxn ang="0">
                <a:pos x="135" y="171"/>
              </a:cxn>
              <a:cxn ang="0">
                <a:pos x="120" y="160"/>
              </a:cxn>
              <a:cxn ang="0">
                <a:pos x="110" y="152"/>
              </a:cxn>
              <a:cxn ang="0">
                <a:pos x="102" y="140"/>
              </a:cxn>
              <a:cxn ang="0">
                <a:pos x="91" y="128"/>
              </a:cxn>
              <a:cxn ang="0">
                <a:pos x="80" y="120"/>
              </a:cxn>
              <a:cxn ang="0">
                <a:pos x="56" y="103"/>
              </a:cxn>
              <a:cxn ang="0">
                <a:pos x="37" y="77"/>
              </a:cxn>
              <a:cxn ang="0">
                <a:pos x="22" y="69"/>
              </a:cxn>
              <a:cxn ang="0">
                <a:pos x="3" y="58"/>
              </a:cxn>
              <a:cxn ang="0">
                <a:pos x="12" y="34"/>
              </a:cxn>
            </a:cxnLst>
            <a:rect l="0" t="0" r="r" b="b"/>
            <a:pathLst>
              <a:path w="304" h="233">
                <a:moveTo>
                  <a:pt x="12" y="30"/>
                </a:moveTo>
                <a:lnTo>
                  <a:pt x="28" y="23"/>
                </a:lnTo>
                <a:lnTo>
                  <a:pt x="33" y="21"/>
                </a:lnTo>
                <a:lnTo>
                  <a:pt x="41" y="15"/>
                </a:lnTo>
                <a:lnTo>
                  <a:pt x="51" y="11"/>
                </a:lnTo>
                <a:lnTo>
                  <a:pt x="55" y="9"/>
                </a:lnTo>
                <a:lnTo>
                  <a:pt x="60" y="8"/>
                </a:lnTo>
                <a:lnTo>
                  <a:pt x="115" y="1"/>
                </a:lnTo>
                <a:lnTo>
                  <a:pt x="135" y="0"/>
                </a:lnTo>
                <a:lnTo>
                  <a:pt x="140" y="5"/>
                </a:lnTo>
                <a:lnTo>
                  <a:pt x="144" y="3"/>
                </a:lnTo>
                <a:lnTo>
                  <a:pt x="153" y="10"/>
                </a:lnTo>
                <a:lnTo>
                  <a:pt x="154" y="15"/>
                </a:lnTo>
                <a:lnTo>
                  <a:pt x="155" y="20"/>
                </a:lnTo>
                <a:lnTo>
                  <a:pt x="156" y="21"/>
                </a:lnTo>
                <a:lnTo>
                  <a:pt x="224" y="11"/>
                </a:lnTo>
                <a:lnTo>
                  <a:pt x="302" y="65"/>
                </a:lnTo>
                <a:lnTo>
                  <a:pt x="304" y="68"/>
                </a:lnTo>
                <a:lnTo>
                  <a:pt x="304" y="70"/>
                </a:lnTo>
                <a:lnTo>
                  <a:pt x="300" y="73"/>
                </a:lnTo>
                <a:lnTo>
                  <a:pt x="289" y="84"/>
                </a:lnTo>
                <a:lnTo>
                  <a:pt x="278" y="104"/>
                </a:lnTo>
                <a:lnTo>
                  <a:pt x="276" y="109"/>
                </a:lnTo>
                <a:lnTo>
                  <a:pt x="276" y="125"/>
                </a:lnTo>
                <a:lnTo>
                  <a:pt x="273" y="121"/>
                </a:lnTo>
                <a:lnTo>
                  <a:pt x="270" y="118"/>
                </a:lnTo>
                <a:lnTo>
                  <a:pt x="272" y="108"/>
                </a:lnTo>
                <a:lnTo>
                  <a:pt x="271" y="109"/>
                </a:lnTo>
                <a:lnTo>
                  <a:pt x="268" y="115"/>
                </a:lnTo>
                <a:lnTo>
                  <a:pt x="267" y="121"/>
                </a:lnTo>
                <a:lnTo>
                  <a:pt x="272" y="123"/>
                </a:lnTo>
                <a:lnTo>
                  <a:pt x="276" y="128"/>
                </a:lnTo>
                <a:lnTo>
                  <a:pt x="272" y="133"/>
                </a:lnTo>
                <a:lnTo>
                  <a:pt x="267" y="132"/>
                </a:lnTo>
                <a:lnTo>
                  <a:pt x="271" y="133"/>
                </a:lnTo>
                <a:lnTo>
                  <a:pt x="267" y="138"/>
                </a:lnTo>
                <a:lnTo>
                  <a:pt x="266" y="143"/>
                </a:lnTo>
                <a:lnTo>
                  <a:pt x="261" y="145"/>
                </a:lnTo>
                <a:lnTo>
                  <a:pt x="256" y="143"/>
                </a:lnTo>
                <a:lnTo>
                  <a:pt x="253" y="148"/>
                </a:lnTo>
                <a:lnTo>
                  <a:pt x="255" y="154"/>
                </a:lnTo>
                <a:lnTo>
                  <a:pt x="251" y="156"/>
                </a:lnTo>
                <a:lnTo>
                  <a:pt x="248" y="160"/>
                </a:lnTo>
                <a:lnTo>
                  <a:pt x="244" y="165"/>
                </a:lnTo>
                <a:lnTo>
                  <a:pt x="239" y="166"/>
                </a:lnTo>
                <a:lnTo>
                  <a:pt x="238" y="161"/>
                </a:lnTo>
                <a:lnTo>
                  <a:pt x="233" y="161"/>
                </a:lnTo>
                <a:lnTo>
                  <a:pt x="236" y="169"/>
                </a:lnTo>
                <a:lnTo>
                  <a:pt x="239" y="170"/>
                </a:lnTo>
                <a:lnTo>
                  <a:pt x="238" y="175"/>
                </a:lnTo>
                <a:lnTo>
                  <a:pt x="233" y="177"/>
                </a:lnTo>
                <a:lnTo>
                  <a:pt x="233" y="180"/>
                </a:lnTo>
                <a:lnTo>
                  <a:pt x="228" y="181"/>
                </a:lnTo>
                <a:lnTo>
                  <a:pt x="223" y="185"/>
                </a:lnTo>
                <a:lnTo>
                  <a:pt x="218" y="184"/>
                </a:lnTo>
                <a:lnTo>
                  <a:pt x="222" y="185"/>
                </a:lnTo>
                <a:lnTo>
                  <a:pt x="217" y="190"/>
                </a:lnTo>
                <a:lnTo>
                  <a:pt x="212" y="191"/>
                </a:lnTo>
                <a:lnTo>
                  <a:pt x="208" y="193"/>
                </a:lnTo>
                <a:lnTo>
                  <a:pt x="202" y="191"/>
                </a:lnTo>
                <a:lnTo>
                  <a:pt x="192" y="196"/>
                </a:lnTo>
                <a:lnTo>
                  <a:pt x="195" y="195"/>
                </a:lnTo>
                <a:lnTo>
                  <a:pt x="200" y="198"/>
                </a:lnTo>
                <a:lnTo>
                  <a:pt x="205" y="198"/>
                </a:lnTo>
                <a:lnTo>
                  <a:pt x="208" y="200"/>
                </a:lnTo>
                <a:lnTo>
                  <a:pt x="204" y="205"/>
                </a:lnTo>
                <a:lnTo>
                  <a:pt x="209" y="200"/>
                </a:lnTo>
                <a:lnTo>
                  <a:pt x="207" y="208"/>
                </a:lnTo>
                <a:lnTo>
                  <a:pt x="202" y="211"/>
                </a:lnTo>
                <a:lnTo>
                  <a:pt x="197" y="209"/>
                </a:lnTo>
                <a:lnTo>
                  <a:pt x="194" y="200"/>
                </a:lnTo>
                <a:lnTo>
                  <a:pt x="193" y="210"/>
                </a:lnTo>
                <a:lnTo>
                  <a:pt x="188" y="205"/>
                </a:lnTo>
                <a:lnTo>
                  <a:pt x="187" y="201"/>
                </a:lnTo>
                <a:lnTo>
                  <a:pt x="183" y="198"/>
                </a:lnTo>
                <a:lnTo>
                  <a:pt x="187" y="206"/>
                </a:lnTo>
                <a:lnTo>
                  <a:pt x="188" y="211"/>
                </a:lnTo>
                <a:lnTo>
                  <a:pt x="190" y="215"/>
                </a:lnTo>
                <a:lnTo>
                  <a:pt x="195" y="219"/>
                </a:lnTo>
                <a:lnTo>
                  <a:pt x="192" y="223"/>
                </a:lnTo>
                <a:lnTo>
                  <a:pt x="189" y="224"/>
                </a:lnTo>
                <a:lnTo>
                  <a:pt x="189" y="219"/>
                </a:lnTo>
                <a:lnTo>
                  <a:pt x="187" y="224"/>
                </a:lnTo>
                <a:lnTo>
                  <a:pt x="185" y="233"/>
                </a:lnTo>
                <a:lnTo>
                  <a:pt x="183" y="233"/>
                </a:lnTo>
                <a:lnTo>
                  <a:pt x="180" y="232"/>
                </a:lnTo>
                <a:lnTo>
                  <a:pt x="170" y="229"/>
                </a:lnTo>
                <a:lnTo>
                  <a:pt x="166" y="225"/>
                </a:lnTo>
                <a:lnTo>
                  <a:pt x="166" y="220"/>
                </a:lnTo>
                <a:lnTo>
                  <a:pt x="166" y="215"/>
                </a:lnTo>
                <a:lnTo>
                  <a:pt x="163" y="210"/>
                </a:lnTo>
                <a:lnTo>
                  <a:pt x="160" y="205"/>
                </a:lnTo>
                <a:lnTo>
                  <a:pt x="156" y="200"/>
                </a:lnTo>
                <a:lnTo>
                  <a:pt x="150" y="198"/>
                </a:lnTo>
                <a:lnTo>
                  <a:pt x="145" y="194"/>
                </a:lnTo>
                <a:lnTo>
                  <a:pt x="144" y="189"/>
                </a:lnTo>
                <a:lnTo>
                  <a:pt x="144" y="184"/>
                </a:lnTo>
                <a:lnTo>
                  <a:pt x="141" y="179"/>
                </a:lnTo>
                <a:lnTo>
                  <a:pt x="135" y="171"/>
                </a:lnTo>
                <a:lnTo>
                  <a:pt x="135" y="167"/>
                </a:lnTo>
                <a:lnTo>
                  <a:pt x="125" y="161"/>
                </a:lnTo>
                <a:lnTo>
                  <a:pt x="120" y="160"/>
                </a:lnTo>
                <a:lnTo>
                  <a:pt x="115" y="155"/>
                </a:lnTo>
                <a:lnTo>
                  <a:pt x="115" y="154"/>
                </a:lnTo>
                <a:lnTo>
                  <a:pt x="110" y="152"/>
                </a:lnTo>
                <a:lnTo>
                  <a:pt x="110" y="147"/>
                </a:lnTo>
                <a:lnTo>
                  <a:pt x="104" y="145"/>
                </a:lnTo>
                <a:lnTo>
                  <a:pt x="102" y="140"/>
                </a:lnTo>
                <a:lnTo>
                  <a:pt x="102" y="136"/>
                </a:lnTo>
                <a:lnTo>
                  <a:pt x="99" y="133"/>
                </a:lnTo>
                <a:lnTo>
                  <a:pt x="91" y="128"/>
                </a:lnTo>
                <a:lnTo>
                  <a:pt x="86" y="127"/>
                </a:lnTo>
                <a:lnTo>
                  <a:pt x="83" y="125"/>
                </a:lnTo>
                <a:lnTo>
                  <a:pt x="80" y="120"/>
                </a:lnTo>
                <a:lnTo>
                  <a:pt x="75" y="113"/>
                </a:lnTo>
                <a:lnTo>
                  <a:pt x="66" y="109"/>
                </a:lnTo>
                <a:lnTo>
                  <a:pt x="56" y="103"/>
                </a:lnTo>
                <a:lnTo>
                  <a:pt x="43" y="87"/>
                </a:lnTo>
                <a:lnTo>
                  <a:pt x="42" y="82"/>
                </a:lnTo>
                <a:lnTo>
                  <a:pt x="37" y="77"/>
                </a:lnTo>
                <a:lnTo>
                  <a:pt x="34" y="72"/>
                </a:lnTo>
                <a:lnTo>
                  <a:pt x="29" y="68"/>
                </a:lnTo>
                <a:lnTo>
                  <a:pt x="22" y="69"/>
                </a:lnTo>
                <a:lnTo>
                  <a:pt x="13" y="62"/>
                </a:lnTo>
                <a:lnTo>
                  <a:pt x="8" y="60"/>
                </a:lnTo>
                <a:lnTo>
                  <a:pt x="3" y="58"/>
                </a:lnTo>
                <a:lnTo>
                  <a:pt x="0" y="53"/>
                </a:lnTo>
                <a:lnTo>
                  <a:pt x="2" y="48"/>
                </a:lnTo>
                <a:lnTo>
                  <a:pt x="12" y="34"/>
                </a:lnTo>
                <a:lnTo>
                  <a:pt x="12" y="30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 146"/>
          <p:cNvSpPr>
            <a:spLocks/>
          </p:cNvSpPr>
          <p:nvPr/>
        </p:nvSpPr>
        <p:spPr bwMode="auto">
          <a:xfrm>
            <a:off x="6634641" y="2522780"/>
            <a:ext cx="623493" cy="407951"/>
          </a:xfrm>
          <a:custGeom>
            <a:avLst/>
            <a:gdLst/>
            <a:ahLst/>
            <a:cxnLst>
              <a:cxn ang="0">
                <a:pos x="7" y="54"/>
              </a:cxn>
              <a:cxn ang="0">
                <a:pos x="22" y="42"/>
              </a:cxn>
              <a:cxn ang="0">
                <a:pos x="38" y="30"/>
              </a:cxn>
              <a:cxn ang="0">
                <a:pos x="42" y="49"/>
              </a:cxn>
              <a:cxn ang="0">
                <a:pos x="156" y="28"/>
              </a:cxn>
              <a:cxn ang="0">
                <a:pos x="285" y="0"/>
              </a:cxn>
              <a:cxn ang="0">
                <a:pos x="291" y="3"/>
              </a:cxn>
              <a:cxn ang="0">
                <a:pos x="297" y="6"/>
              </a:cxn>
              <a:cxn ang="0">
                <a:pos x="307" y="21"/>
              </a:cxn>
              <a:cxn ang="0">
                <a:pos x="312" y="32"/>
              </a:cxn>
              <a:cxn ang="0">
                <a:pos x="326" y="35"/>
              </a:cxn>
              <a:cxn ang="0">
                <a:pos x="331" y="40"/>
              </a:cxn>
              <a:cxn ang="0">
                <a:pos x="325" y="50"/>
              </a:cxn>
              <a:cxn ang="0">
                <a:pos x="319" y="68"/>
              </a:cxn>
              <a:cxn ang="0">
                <a:pos x="316" y="77"/>
              </a:cxn>
              <a:cxn ang="0">
                <a:pos x="320" y="82"/>
              </a:cxn>
              <a:cxn ang="0">
                <a:pos x="315" y="91"/>
              </a:cxn>
              <a:cxn ang="0">
                <a:pos x="321" y="105"/>
              </a:cxn>
              <a:cxn ang="0">
                <a:pos x="328" y="111"/>
              </a:cxn>
              <a:cxn ang="0">
                <a:pos x="335" y="115"/>
              </a:cxn>
              <a:cxn ang="0">
                <a:pos x="350" y="128"/>
              </a:cxn>
              <a:cxn ang="0">
                <a:pos x="341" y="138"/>
              </a:cxn>
              <a:cxn ang="0">
                <a:pos x="336" y="144"/>
              </a:cxn>
              <a:cxn ang="0">
                <a:pos x="336" y="145"/>
              </a:cxn>
              <a:cxn ang="0">
                <a:pos x="333" y="154"/>
              </a:cxn>
              <a:cxn ang="0">
                <a:pos x="324" y="159"/>
              </a:cxn>
              <a:cxn ang="0">
                <a:pos x="316" y="162"/>
              </a:cxn>
              <a:cxn ang="0">
                <a:pos x="309" y="164"/>
              </a:cxn>
              <a:cxn ang="0">
                <a:pos x="301" y="171"/>
              </a:cxn>
              <a:cxn ang="0">
                <a:pos x="188" y="200"/>
              </a:cxn>
              <a:cxn ang="0">
                <a:pos x="29" y="229"/>
              </a:cxn>
              <a:cxn ang="0">
                <a:pos x="0" y="62"/>
              </a:cxn>
            </a:cxnLst>
            <a:rect l="0" t="0" r="r" b="b"/>
            <a:pathLst>
              <a:path w="350" h="229">
                <a:moveTo>
                  <a:pt x="0" y="58"/>
                </a:moveTo>
                <a:lnTo>
                  <a:pt x="7" y="54"/>
                </a:lnTo>
                <a:lnTo>
                  <a:pt x="17" y="47"/>
                </a:lnTo>
                <a:lnTo>
                  <a:pt x="22" y="42"/>
                </a:lnTo>
                <a:lnTo>
                  <a:pt x="22" y="43"/>
                </a:lnTo>
                <a:lnTo>
                  <a:pt x="38" y="30"/>
                </a:lnTo>
                <a:lnTo>
                  <a:pt x="39" y="32"/>
                </a:lnTo>
                <a:lnTo>
                  <a:pt x="42" y="49"/>
                </a:lnTo>
                <a:lnTo>
                  <a:pt x="87" y="42"/>
                </a:lnTo>
                <a:lnTo>
                  <a:pt x="156" y="28"/>
                </a:lnTo>
                <a:lnTo>
                  <a:pt x="233" y="11"/>
                </a:lnTo>
                <a:lnTo>
                  <a:pt x="285" y="0"/>
                </a:lnTo>
                <a:lnTo>
                  <a:pt x="286" y="1"/>
                </a:lnTo>
                <a:lnTo>
                  <a:pt x="291" y="3"/>
                </a:lnTo>
                <a:lnTo>
                  <a:pt x="292" y="8"/>
                </a:lnTo>
                <a:lnTo>
                  <a:pt x="297" y="6"/>
                </a:lnTo>
                <a:lnTo>
                  <a:pt x="302" y="11"/>
                </a:lnTo>
                <a:lnTo>
                  <a:pt x="307" y="21"/>
                </a:lnTo>
                <a:lnTo>
                  <a:pt x="309" y="27"/>
                </a:lnTo>
                <a:lnTo>
                  <a:pt x="312" y="32"/>
                </a:lnTo>
                <a:lnTo>
                  <a:pt x="321" y="35"/>
                </a:lnTo>
                <a:lnTo>
                  <a:pt x="326" y="35"/>
                </a:lnTo>
                <a:lnTo>
                  <a:pt x="331" y="38"/>
                </a:lnTo>
                <a:lnTo>
                  <a:pt x="331" y="40"/>
                </a:lnTo>
                <a:lnTo>
                  <a:pt x="326" y="45"/>
                </a:lnTo>
                <a:lnTo>
                  <a:pt x="325" y="50"/>
                </a:lnTo>
                <a:lnTo>
                  <a:pt x="325" y="55"/>
                </a:lnTo>
                <a:lnTo>
                  <a:pt x="319" y="68"/>
                </a:lnTo>
                <a:lnTo>
                  <a:pt x="315" y="73"/>
                </a:lnTo>
                <a:lnTo>
                  <a:pt x="316" y="77"/>
                </a:lnTo>
                <a:lnTo>
                  <a:pt x="317" y="77"/>
                </a:lnTo>
                <a:lnTo>
                  <a:pt x="320" y="82"/>
                </a:lnTo>
                <a:lnTo>
                  <a:pt x="319" y="87"/>
                </a:lnTo>
                <a:lnTo>
                  <a:pt x="315" y="91"/>
                </a:lnTo>
                <a:lnTo>
                  <a:pt x="316" y="99"/>
                </a:lnTo>
                <a:lnTo>
                  <a:pt x="321" y="105"/>
                </a:lnTo>
                <a:lnTo>
                  <a:pt x="326" y="106"/>
                </a:lnTo>
                <a:lnTo>
                  <a:pt x="328" y="111"/>
                </a:lnTo>
                <a:lnTo>
                  <a:pt x="331" y="115"/>
                </a:lnTo>
                <a:lnTo>
                  <a:pt x="335" y="115"/>
                </a:lnTo>
                <a:lnTo>
                  <a:pt x="339" y="120"/>
                </a:lnTo>
                <a:lnTo>
                  <a:pt x="350" y="128"/>
                </a:lnTo>
                <a:lnTo>
                  <a:pt x="348" y="133"/>
                </a:lnTo>
                <a:lnTo>
                  <a:pt x="341" y="138"/>
                </a:lnTo>
                <a:lnTo>
                  <a:pt x="339" y="144"/>
                </a:lnTo>
                <a:lnTo>
                  <a:pt x="336" y="144"/>
                </a:lnTo>
                <a:lnTo>
                  <a:pt x="336" y="145"/>
                </a:lnTo>
                <a:lnTo>
                  <a:pt x="336" y="145"/>
                </a:lnTo>
                <a:lnTo>
                  <a:pt x="333" y="149"/>
                </a:lnTo>
                <a:lnTo>
                  <a:pt x="333" y="154"/>
                </a:lnTo>
                <a:lnTo>
                  <a:pt x="328" y="157"/>
                </a:lnTo>
                <a:lnTo>
                  <a:pt x="324" y="159"/>
                </a:lnTo>
                <a:lnTo>
                  <a:pt x="319" y="165"/>
                </a:lnTo>
                <a:lnTo>
                  <a:pt x="316" y="162"/>
                </a:lnTo>
                <a:lnTo>
                  <a:pt x="312" y="162"/>
                </a:lnTo>
                <a:lnTo>
                  <a:pt x="309" y="164"/>
                </a:lnTo>
                <a:lnTo>
                  <a:pt x="304" y="166"/>
                </a:lnTo>
                <a:lnTo>
                  <a:pt x="301" y="171"/>
                </a:lnTo>
                <a:lnTo>
                  <a:pt x="300" y="176"/>
                </a:lnTo>
                <a:lnTo>
                  <a:pt x="188" y="200"/>
                </a:lnTo>
                <a:lnTo>
                  <a:pt x="90" y="218"/>
                </a:lnTo>
                <a:lnTo>
                  <a:pt x="29" y="229"/>
                </a:lnTo>
                <a:lnTo>
                  <a:pt x="18" y="160"/>
                </a:lnTo>
                <a:lnTo>
                  <a:pt x="0" y="62"/>
                </a:lnTo>
                <a:lnTo>
                  <a:pt x="0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147"/>
          <p:cNvSpPr>
            <a:spLocks/>
          </p:cNvSpPr>
          <p:nvPr/>
        </p:nvSpPr>
        <p:spPr bwMode="auto">
          <a:xfrm>
            <a:off x="6634641" y="2522780"/>
            <a:ext cx="623493" cy="407951"/>
          </a:xfrm>
          <a:custGeom>
            <a:avLst/>
            <a:gdLst/>
            <a:ahLst/>
            <a:cxnLst>
              <a:cxn ang="0">
                <a:pos x="7" y="54"/>
              </a:cxn>
              <a:cxn ang="0">
                <a:pos x="22" y="42"/>
              </a:cxn>
              <a:cxn ang="0">
                <a:pos x="38" y="30"/>
              </a:cxn>
              <a:cxn ang="0">
                <a:pos x="42" y="49"/>
              </a:cxn>
              <a:cxn ang="0">
                <a:pos x="156" y="28"/>
              </a:cxn>
              <a:cxn ang="0">
                <a:pos x="285" y="0"/>
              </a:cxn>
              <a:cxn ang="0">
                <a:pos x="291" y="3"/>
              </a:cxn>
              <a:cxn ang="0">
                <a:pos x="297" y="6"/>
              </a:cxn>
              <a:cxn ang="0">
                <a:pos x="307" y="21"/>
              </a:cxn>
              <a:cxn ang="0">
                <a:pos x="312" y="32"/>
              </a:cxn>
              <a:cxn ang="0">
                <a:pos x="326" y="35"/>
              </a:cxn>
              <a:cxn ang="0">
                <a:pos x="331" y="40"/>
              </a:cxn>
              <a:cxn ang="0">
                <a:pos x="325" y="50"/>
              </a:cxn>
              <a:cxn ang="0">
                <a:pos x="319" y="68"/>
              </a:cxn>
              <a:cxn ang="0">
                <a:pos x="316" y="77"/>
              </a:cxn>
              <a:cxn ang="0">
                <a:pos x="320" y="82"/>
              </a:cxn>
              <a:cxn ang="0">
                <a:pos x="315" y="91"/>
              </a:cxn>
              <a:cxn ang="0">
                <a:pos x="321" y="105"/>
              </a:cxn>
              <a:cxn ang="0">
                <a:pos x="328" y="111"/>
              </a:cxn>
              <a:cxn ang="0">
                <a:pos x="335" y="115"/>
              </a:cxn>
              <a:cxn ang="0">
                <a:pos x="350" y="128"/>
              </a:cxn>
              <a:cxn ang="0">
                <a:pos x="341" y="138"/>
              </a:cxn>
              <a:cxn ang="0">
                <a:pos x="336" y="144"/>
              </a:cxn>
              <a:cxn ang="0">
                <a:pos x="336" y="145"/>
              </a:cxn>
              <a:cxn ang="0">
                <a:pos x="333" y="154"/>
              </a:cxn>
              <a:cxn ang="0">
                <a:pos x="324" y="159"/>
              </a:cxn>
              <a:cxn ang="0">
                <a:pos x="316" y="162"/>
              </a:cxn>
              <a:cxn ang="0">
                <a:pos x="309" y="164"/>
              </a:cxn>
              <a:cxn ang="0">
                <a:pos x="301" y="171"/>
              </a:cxn>
              <a:cxn ang="0">
                <a:pos x="188" y="200"/>
              </a:cxn>
              <a:cxn ang="0">
                <a:pos x="29" y="229"/>
              </a:cxn>
              <a:cxn ang="0">
                <a:pos x="0" y="62"/>
              </a:cxn>
            </a:cxnLst>
            <a:rect l="0" t="0" r="r" b="b"/>
            <a:pathLst>
              <a:path w="350" h="229">
                <a:moveTo>
                  <a:pt x="0" y="58"/>
                </a:moveTo>
                <a:lnTo>
                  <a:pt x="7" y="54"/>
                </a:lnTo>
                <a:lnTo>
                  <a:pt x="17" y="47"/>
                </a:lnTo>
                <a:lnTo>
                  <a:pt x="22" y="42"/>
                </a:lnTo>
                <a:lnTo>
                  <a:pt x="22" y="43"/>
                </a:lnTo>
                <a:lnTo>
                  <a:pt x="38" y="30"/>
                </a:lnTo>
                <a:lnTo>
                  <a:pt x="39" y="32"/>
                </a:lnTo>
                <a:lnTo>
                  <a:pt x="42" y="49"/>
                </a:lnTo>
                <a:lnTo>
                  <a:pt x="87" y="42"/>
                </a:lnTo>
                <a:lnTo>
                  <a:pt x="156" y="28"/>
                </a:lnTo>
                <a:lnTo>
                  <a:pt x="233" y="11"/>
                </a:lnTo>
                <a:lnTo>
                  <a:pt x="285" y="0"/>
                </a:lnTo>
                <a:lnTo>
                  <a:pt x="286" y="1"/>
                </a:lnTo>
                <a:lnTo>
                  <a:pt x="291" y="3"/>
                </a:lnTo>
                <a:lnTo>
                  <a:pt x="292" y="8"/>
                </a:lnTo>
                <a:lnTo>
                  <a:pt x="297" y="6"/>
                </a:lnTo>
                <a:lnTo>
                  <a:pt x="302" y="11"/>
                </a:lnTo>
                <a:lnTo>
                  <a:pt x="307" y="21"/>
                </a:lnTo>
                <a:lnTo>
                  <a:pt x="309" y="27"/>
                </a:lnTo>
                <a:lnTo>
                  <a:pt x="312" y="32"/>
                </a:lnTo>
                <a:lnTo>
                  <a:pt x="321" y="35"/>
                </a:lnTo>
                <a:lnTo>
                  <a:pt x="326" y="35"/>
                </a:lnTo>
                <a:lnTo>
                  <a:pt x="331" y="38"/>
                </a:lnTo>
                <a:lnTo>
                  <a:pt x="331" y="40"/>
                </a:lnTo>
                <a:lnTo>
                  <a:pt x="326" y="45"/>
                </a:lnTo>
                <a:lnTo>
                  <a:pt x="325" y="50"/>
                </a:lnTo>
                <a:lnTo>
                  <a:pt x="325" y="55"/>
                </a:lnTo>
                <a:lnTo>
                  <a:pt x="319" y="68"/>
                </a:lnTo>
                <a:lnTo>
                  <a:pt x="315" y="73"/>
                </a:lnTo>
                <a:lnTo>
                  <a:pt x="316" y="77"/>
                </a:lnTo>
                <a:lnTo>
                  <a:pt x="317" y="77"/>
                </a:lnTo>
                <a:lnTo>
                  <a:pt x="320" y="82"/>
                </a:lnTo>
                <a:lnTo>
                  <a:pt x="319" y="87"/>
                </a:lnTo>
                <a:lnTo>
                  <a:pt x="315" y="91"/>
                </a:lnTo>
                <a:lnTo>
                  <a:pt x="316" y="99"/>
                </a:lnTo>
                <a:lnTo>
                  <a:pt x="321" y="105"/>
                </a:lnTo>
                <a:lnTo>
                  <a:pt x="326" y="106"/>
                </a:lnTo>
                <a:lnTo>
                  <a:pt x="328" y="111"/>
                </a:lnTo>
                <a:lnTo>
                  <a:pt x="331" y="115"/>
                </a:lnTo>
                <a:lnTo>
                  <a:pt x="335" y="115"/>
                </a:lnTo>
                <a:lnTo>
                  <a:pt x="339" y="120"/>
                </a:lnTo>
                <a:lnTo>
                  <a:pt x="350" y="128"/>
                </a:lnTo>
                <a:lnTo>
                  <a:pt x="348" y="133"/>
                </a:lnTo>
                <a:lnTo>
                  <a:pt x="341" y="138"/>
                </a:lnTo>
                <a:lnTo>
                  <a:pt x="339" y="144"/>
                </a:lnTo>
                <a:lnTo>
                  <a:pt x="336" y="144"/>
                </a:lnTo>
                <a:lnTo>
                  <a:pt x="336" y="145"/>
                </a:lnTo>
                <a:lnTo>
                  <a:pt x="336" y="145"/>
                </a:lnTo>
                <a:lnTo>
                  <a:pt x="333" y="149"/>
                </a:lnTo>
                <a:lnTo>
                  <a:pt x="333" y="154"/>
                </a:lnTo>
                <a:lnTo>
                  <a:pt x="328" y="157"/>
                </a:lnTo>
                <a:lnTo>
                  <a:pt x="324" y="159"/>
                </a:lnTo>
                <a:lnTo>
                  <a:pt x="319" y="165"/>
                </a:lnTo>
                <a:lnTo>
                  <a:pt x="316" y="162"/>
                </a:lnTo>
                <a:lnTo>
                  <a:pt x="312" y="162"/>
                </a:lnTo>
                <a:lnTo>
                  <a:pt x="309" y="164"/>
                </a:lnTo>
                <a:lnTo>
                  <a:pt x="304" y="166"/>
                </a:lnTo>
                <a:lnTo>
                  <a:pt x="301" y="171"/>
                </a:lnTo>
                <a:lnTo>
                  <a:pt x="300" y="176"/>
                </a:lnTo>
                <a:lnTo>
                  <a:pt x="188" y="200"/>
                </a:lnTo>
                <a:lnTo>
                  <a:pt x="90" y="218"/>
                </a:lnTo>
                <a:lnTo>
                  <a:pt x="29" y="229"/>
                </a:lnTo>
                <a:lnTo>
                  <a:pt x="18" y="160"/>
                </a:lnTo>
                <a:lnTo>
                  <a:pt x="0" y="62"/>
                </a:lnTo>
                <a:lnTo>
                  <a:pt x="0" y="58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148"/>
          <p:cNvSpPr>
            <a:spLocks/>
          </p:cNvSpPr>
          <p:nvPr/>
        </p:nvSpPr>
        <p:spPr bwMode="auto">
          <a:xfrm>
            <a:off x="7169063" y="2811373"/>
            <a:ext cx="114010" cy="190614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" y="9"/>
              </a:cxn>
              <a:cxn ang="0">
                <a:pos x="4" y="4"/>
              </a:cxn>
              <a:cxn ang="0">
                <a:pos x="9" y="2"/>
              </a:cxn>
              <a:cxn ang="0">
                <a:pos x="12" y="0"/>
              </a:cxn>
              <a:cxn ang="0">
                <a:pos x="16" y="0"/>
              </a:cxn>
              <a:cxn ang="0">
                <a:pos x="19" y="3"/>
              </a:cxn>
              <a:cxn ang="0">
                <a:pos x="16" y="4"/>
              </a:cxn>
              <a:cxn ang="0">
                <a:pos x="16" y="9"/>
              </a:cxn>
              <a:cxn ang="0">
                <a:pos x="14" y="14"/>
              </a:cxn>
              <a:cxn ang="0">
                <a:pos x="11" y="18"/>
              </a:cxn>
              <a:cxn ang="0">
                <a:pos x="15" y="23"/>
              </a:cxn>
              <a:cxn ang="0">
                <a:pos x="15" y="27"/>
              </a:cxn>
              <a:cxn ang="0">
                <a:pos x="17" y="32"/>
              </a:cxn>
              <a:cxn ang="0">
                <a:pos x="21" y="37"/>
              </a:cxn>
              <a:cxn ang="0">
                <a:pos x="26" y="41"/>
              </a:cxn>
              <a:cxn ang="0">
                <a:pos x="30" y="44"/>
              </a:cxn>
              <a:cxn ang="0">
                <a:pos x="30" y="51"/>
              </a:cxn>
              <a:cxn ang="0">
                <a:pos x="33" y="58"/>
              </a:cxn>
              <a:cxn ang="0">
                <a:pos x="39" y="62"/>
              </a:cxn>
              <a:cxn ang="0">
                <a:pos x="40" y="67"/>
              </a:cxn>
              <a:cxn ang="0">
                <a:pos x="49" y="75"/>
              </a:cxn>
              <a:cxn ang="0">
                <a:pos x="55" y="73"/>
              </a:cxn>
              <a:cxn ang="0">
                <a:pos x="56" y="76"/>
              </a:cxn>
              <a:cxn ang="0">
                <a:pos x="55" y="81"/>
              </a:cxn>
              <a:cxn ang="0">
                <a:pos x="55" y="86"/>
              </a:cxn>
              <a:cxn ang="0">
                <a:pos x="56" y="86"/>
              </a:cxn>
              <a:cxn ang="0">
                <a:pos x="53" y="91"/>
              </a:cxn>
              <a:cxn ang="0">
                <a:pos x="55" y="90"/>
              </a:cxn>
              <a:cxn ang="0">
                <a:pos x="60" y="88"/>
              </a:cxn>
              <a:cxn ang="0">
                <a:pos x="64" y="99"/>
              </a:cxn>
              <a:cxn ang="0">
                <a:pos x="63" y="99"/>
              </a:cxn>
              <a:cxn ang="0">
                <a:pos x="60" y="100"/>
              </a:cxn>
              <a:cxn ang="0">
                <a:pos x="26" y="107"/>
              </a:cxn>
              <a:cxn ang="0">
                <a:pos x="24" y="102"/>
              </a:cxn>
              <a:cxn ang="0">
                <a:pos x="15" y="68"/>
              </a:cxn>
              <a:cxn ang="0">
                <a:pos x="0" y="14"/>
              </a:cxn>
            </a:cxnLst>
            <a:rect l="0" t="0" r="r" b="b"/>
            <a:pathLst>
              <a:path w="64" h="107">
                <a:moveTo>
                  <a:pt x="0" y="14"/>
                </a:moveTo>
                <a:lnTo>
                  <a:pt x="1" y="9"/>
                </a:lnTo>
                <a:lnTo>
                  <a:pt x="4" y="4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16" y="4"/>
                </a:lnTo>
                <a:lnTo>
                  <a:pt x="16" y="9"/>
                </a:lnTo>
                <a:lnTo>
                  <a:pt x="14" y="14"/>
                </a:lnTo>
                <a:lnTo>
                  <a:pt x="11" y="18"/>
                </a:lnTo>
                <a:lnTo>
                  <a:pt x="15" y="23"/>
                </a:lnTo>
                <a:lnTo>
                  <a:pt x="15" y="27"/>
                </a:lnTo>
                <a:lnTo>
                  <a:pt x="17" y="32"/>
                </a:lnTo>
                <a:lnTo>
                  <a:pt x="21" y="37"/>
                </a:lnTo>
                <a:lnTo>
                  <a:pt x="26" y="41"/>
                </a:lnTo>
                <a:lnTo>
                  <a:pt x="30" y="44"/>
                </a:lnTo>
                <a:lnTo>
                  <a:pt x="30" y="51"/>
                </a:lnTo>
                <a:lnTo>
                  <a:pt x="33" y="58"/>
                </a:lnTo>
                <a:lnTo>
                  <a:pt x="39" y="62"/>
                </a:lnTo>
                <a:lnTo>
                  <a:pt x="40" y="67"/>
                </a:lnTo>
                <a:lnTo>
                  <a:pt x="49" y="75"/>
                </a:lnTo>
                <a:lnTo>
                  <a:pt x="55" y="73"/>
                </a:lnTo>
                <a:lnTo>
                  <a:pt x="56" y="76"/>
                </a:lnTo>
                <a:lnTo>
                  <a:pt x="55" y="81"/>
                </a:lnTo>
                <a:lnTo>
                  <a:pt x="55" y="86"/>
                </a:lnTo>
                <a:lnTo>
                  <a:pt x="56" y="86"/>
                </a:lnTo>
                <a:lnTo>
                  <a:pt x="53" y="91"/>
                </a:lnTo>
                <a:lnTo>
                  <a:pt x="55" y="90"/>
                </a:lnTo>
                <a:lnTo>
                  <a:pt x="60" y="88"/>
                </a:lnTo>
                <a:lnTo>
                  <a:pt x="64" y="99"/>
                </a:lnTo>
                <a:lnTo>
                  <a:pt x="63" y="99"/>
                </a:lnTo>
                <a:lnTo>
                  <a:pt x="60" y="100"/>
                </a:lnTo>
                <a:lnTo>
                  <a:pt x="26" y="107"/>
                </a:lnTo>
                <a:lnTo>
                  <a:pt x="24" y="102"/>
                </a:lnTo>
                <a:lnTo>
                  <a:pt x="15" y="68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149"/>
          <p:cNvSpPr>
            <a:spLocks/>
          </p:cNvSpPr>
          <p:nvPr/>
        </p:nvSpPr>
        <p:spPr bwMode="auto">
          <a:xfrm>
            <a:off x="7169063" y="2811373"/>
            <a:ext cx="114010" cy="190614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1" y="9"/>
              </a:cxn>
              <a:cxn ang="0">
                <a:pos x="4" y="4"/>
              </a:cxn>
              <a:cxn ang="0">
                <a:pos x="9" y="2"/>
              </a:cxn>
              <a:cxn ang="0">
                <a:pos x="12" y="0"/>
              </a:cxn>
              <a:cxn ang="0">
                <a:pos x="16" y="0"/>
              </a:cxn>
              <a:cxn ang="0">
                <a:pos x="19" y="3"/>
              </a:cxn>
              <a:cxn ang="0">
                <a:pos x="16" y="4"/>
              </a:cxn>
              <a:cxn ang="0">
                <a:pos x="16" y="9"/>
              </a:cxn>
              <a:cxn ang="0">
                <a:pos x="14" y="14"/>
              </a:cxn>
              <a:cxn ang="0">
                <a:pos x="11" y="18"/>
              </a:cxn>
              <a:cxn ang="0">
                <a:pos x="15" y="23"/>
              </a:cxn>
              <a:cxn ang="0">
                <a:pos x="15" y="27"/>
              </a:cxn>
              <a:cxn ang="0">
                <a:pos x="17" y="32"/>
              </a:cxn>
              <a:cxn ang="0">
                <a:pos x="21" y="37"/>
              </a:cxn>
              <a:cxn ang="0">
                <a:pos x="26" y="41"/>
              </a:cxn>
              <a:cxn ang="0">
                <a:pos x="30" y="44"/>
              </a:cxn>
              <a:cxn ang="0">
                <a:pos x="30" y="51"/>
              </a:cxn>
              <a:cxn ang="0">
                <a:pos x="33" y="58"/>
              </a:cxn>
              <a:cxn ang="0">
                <a:pos x="39" y="62"/>
              </a:cxn>
              <a:cxn ang="0">
                <a:pos x="40" y="67"/>
              </a:cxn>
              <a:cxn ang="0">
                <a:pos x="49" y="75"/>
              </a:cxn>
              <a:cxn ang="0">
                <a:pos x="55" y="73"/>
              </a:cxn>
              <a:cxn ang="0">
                <a:pos x="56" y="76"/>
              </a:cxn>
              <a:cxn ang="0">
                <a:pos x="55" y="81"/>
              </a:cxn>
              <a:cxn ang="0">
                <a:pos x="55" y="86"/>
              </a:cxn>
              <a:cxn ang="0">
                <a:pos x="56" y="86"/>
              </a:cxn>
              <a:cxn ang="0">
                <a:pos x="53" y="91"/>
              </a:cxn>
              <a:cxn ang="0">
                <a:pos x="55" y="90"/>
              </a:cxn>
              <a:cxn ang="0">
                <a:pos x="60" y="88"/>
              </a:cxn>
              <a:cxn ang="0">
                <a:pos x="64" y="99"/>
              </a:cxn>
              <a:cxn ang="0">
                <a:pos x="63" y="99"/>
              </a:cxn>
              <a:cxn ang="0">
                <a:pos x="60" y="100"/>
              </a:cxn>
              <a:cxn ang="0">
                <a:pos x="26" y="107"/>
              </a:cxn>
              <a:cxn ang="0">
                <a:pos x="24" y="102"/>
              </a:cxn>
              <a:cxn ang="0">
                <a:pos x="15" y="68"/>
              </a:cxn>
              <a:cxn ang="0">
                <a:pos x="0" y="14"/>
              </a:cxn>
            </a:cxnLst>
            <a:rect l="0" t="0" r="r" b="b"/>
            <a:pathLst>
              <a:path w="64" h="107">
                <a:moveTo>
                  <a:pt x="0" y="14"/>
                </a:moveTo>
                <a:lnTo>
                  <a:pt x="1" y="9"/>
                </a:lnTo>
                <a:lnTo>
                  <a:pt x="4" y="4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16" y="4"/>
                </a:lnTo>
                <a:lnTo>
                  <a:pt x="16" y="9"/>
                </a:lnTo>
                <a:lnTo>
                  <a:pt x="14" y="14"/>
                </a:lnTo>
                <a:lnTo>
                  <a:pt x="11" y="18"/>
                </a:lnTo>
                <a:lnTo>
                  <a:pt x="15" y="23"/>
                </a:lnTo>
                <a:lnTo>
                  <a:pt x="15" y="27"/>
                </a:lnTo>
                <a:lnTo>
                  <a:pt x="17" y="32"/>
                </a:lnTo>
                <a:lnTo>
                  <a:pt x="21" y="37"/>
                </a:lnTo>
                <a:lnTo>
                  <a:pt x="26" y="41"/>
                </a:lnTo>
                <a:lnTo>
                  <a:pt x="30" y="44"/>
                </a:lnTo>
                <a:lnTo>
                  <a:pt x="30" y="51"/>
                </a:lnTo>
                <a:lnTo>
                  <a:pt x="33" y="58"/>
                </a:lnTo>
                <a:lnTo>
                  <a:pt x="39" y="62"/>
                </a:lnTo>
                <a:lnTo>
                  <a:pt x="40" y="67"/>
                </a:lnTo>
                <a:lnTo>
                  <a:pt x="49" y="75"/>
                </a:lnTo>
                <a:lnTo>
                  <a:pt x="55" y="73"/>
                </a:lnTo>
                <a:lnTo>
                  <a:pt x="56" y="76"/>
                </a:lnTo>
                <a:lnTo>
                  <a:pt x="55" y="81"/>
                </a:lnTo>
                <a:lnTo>
                  <a:pt x="55" y="86"/>
                </a:lnTo>
                <a:lnTo>
                  <a:pt x="56" y="86"/>
                </a:lnTo>
                <a:lnTo>
                  <a:pt x="53" y="91"/>
                </a:lnTo>
                <a:lnTo>
                  <a:pt x="55" y="90"/>
                </a:lnTo>
                <a:lnTo>
                  <a:pt x="60" y="88"/>
                </a:lnTo>
                <a:lnTo>
                  <a:pt x="64" y="99"/>
                </a:lnTo>
                <a:lnTo>
                  <a:pt x="63" y="99"/>
                </a:lnTo>
                <a:lnTo>
                  <a:pt x="60" y="100"/>
                </a:lnTo>
                <a:lnTo>
                  <a:pt x="26" y="107"/>
                </a:lnTo>
                <a:lnTo>
                  <a:pt x="24" y="102"/>
                </a:lnTo>
                <a:lnTo>
                  <a:pt x="15" y="68"/>
                </a:lnTo>
                <a:lnTo>
                  <a:pt x="0" y="14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150"/>
          <p:cNvSpPr>
            <a:spLocks/>
          </p:cNvSpPr>
          <p:nvPr/>
        </p:nvSpPr>
        <p:spPr bwMode="auto">
          <a:xfrm>
            <a:off x="7238537" y="2034664"/>
            <a:ext cx="178140" cy="340256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7" y="20"/>
              </a:cxn>
              <a:cxn ang="0">
                <a:pos x="95" y="0"/>
              </a:cxn>
              <a:cxn ang="0">
                <a:pos x="94" y="1"/>
              </a:cxn>
              <a:cxn ang="0">
                <a:pos x="97" y="9"/>
              </a:cxn>
              <a:cxn ang="0">
                <a:pos x="94" y="19"/>
              </a:cxn>
              <a:cxn ang="0">
                <a:pos x="95" y="24"/>
              </a:cxn>
              <a:cxn ang="0">
                <a:pos x="99" y="29"/>
              </a:cxn>
              <a:cxn ang="0">
                <a:pos x="100" y="33"/>
              </a:cxn>
              <a:cxn ang="0">
                <a:pos x="100" y="38"/>
              </a:cxn>
              <a:cxn ang="0">
                <a:pos x="97" y="45"/>
              </a:cxn>
              <a:cxn ang="0">
                <a:pos x="88" y="54"/>
              </a:cxn>
              <a:cxn ang="0">
                <a:pos x="87" y="55"/>
              </a:cxn>
              <a:cxn ang="0">
                <a:pos x="82" y="59"/>
              </a:cxn>
              <a:cxn ang="0">
                <a:pos x="82" y="64"/>
              </a:cxn>
              <a:cxn ang="0">
                <a:pos x="85" y="74"/>
              </a:cxn>
              <a:cxn ang="0">
                <a:pos x="83" y="83"/>
              </a:cxn>
              <a:cxn ang="0">
                <a:pos x="84" y="88"/>
              </a:cxn>
              <a:cxn ang="0">
                <a:pos x="82" y="93"/>
              </a:cxn>
              <a:cxn ang="0">
                <a:pos x="83" y="98"/>
              </a:cxn>
              <a:cxn ang="0">
                <a:pos x="82" y="103"/>
              </a:cxn>
              <a:cxn ang="0">
                <a:pos x="78" y="108"/>
              </a:cxn>
              <a:cxn ang="0">
                <a:pos x="79" y="116"/>
              </a:cxn>
              <a:cxn ang="0">
                <a:pos x="77" y="119"/>
              </a:cxn>
              <a:cxn ang="0">
                <a:pos x="82" y="137"/>
              </a:cxn>
              <a:cxn ang="0">
                <a:pos x="82" y="147"/>
              </a:cxn>
              <a:cxn ang="0">
                <a:pos x="84" y="161"/>
              </a:cxn>
              <a:cxn ang="0">
                <a:pos x="82" y="166"/>
              </a:cxn>
              <a:cxn ang="0">
                <a:pos x="82" y="171"/>
              </a:cxn>
              <a:cxn ang="0">
                <a:pos x="84" y="177"/>
              </a:cxn>
              <a:cxn ang="0">
                <a:pos x="89" y="181"/>
              </a:cxn>
              <a:cxn ang="0">
                <a:pos x="46" y="191"/>
              </a:cxn>
              <a:cxn ang="0">
                <a:pos x="44" y="186"/>
              </a:cxn>
              <a:cxn ang="0">
                <a:pos x="44" y="182"/>
              </a:cxn>
              <a:cxn ang="0">
                <a:pos x="33" y="133"/>
              </a:cxn>
              <a:cxn ang="0">
                <a:pos x="25" y="127"/>
              </a:cxn>
              <a:cxn ang="0">
                <a:pos x="24" y="132"/>
              </a:cxn>
              <a:cxn ang="0">
                <a:pos x="21" y="127"/>
              </a:cxn>
              <a:cxn ang="0">
                <a:pos x="21" y="119"/>
              </a:cxn>
              <a:cxn ang="0">
                <a:pos x="19" y="109"/>
              </a:cxn>
              <a:cxn ang="0">
                <a:pos x="16" y="104"/>
              </a:cxn>
              <a:cxn ang="0">
                <a:pos x="12" y="94"/>
              </a:cxn>
              <a:cxn ang="0">
                <a:pos x="12" y="84"/>
              </a:cxn>
              <a:cxn ang="0">
                <a:pos x="15" y="83"/>
              </a:cxn>
              <a:cxn ang="0">
                <a:pos x="14" y="78"/>
              </a:cxn>
              <a:cxn ang="0">
                <a:pos x="12" y="73"/>
              </a:cxn>
              <a:cxn ang="0">
                <a:pos x="12" y="68"/>
              </a:cxn>
              <a:cxn ang="0">
                <a:pos x="11" y="63"/>
              </a:cxn>
              <a:cxn ang="0">
                <a:pos x="6" y="58"/>
              </a:cxn>
              <a:cxn ang="0">
                <a:pos x="5" y="53"/>
              </a:cxn>
              <a:cxn ang="0">
                <a:pos x="5" y="41"/>
              </a:cxn>
              <a:cxn ang="0">
                <a:pos x="1" y="36"/>
              </a:cxn>
              <a:cxn ang="0">
                <a:pos x="1" y="31"/>
              </a:cxn>
              <a:cxn ang="0">
                <a:pos x="0" y="28"/>
              </a:cxn>
              <a:cxn ang="0">
                <a:pos x="0" y="25"/>
              </a:cxn>
            </a:cxnLst>
            <a:rect l="0" t="0" r="r" b="b"/>
            <a:pathLst>
              <a:path w="100" h="191">
                <a:moveTo>
                  <a:pt x="0" y="25"/>
                </a:moveTo>
                <a:lnTo>
                  <a:pt x="17" y="20"/>
                </a:lnTo>
                <a:lnTo>
                  <a:pt x="95" y="0"/>
                </a:lnTo>
                <a:lnTo>
                  <a:pt x="94" y="1"/>
                </a:lnTo>
                <a:lnTo>
                  <a:pt x="97" y="9"/>
                </a:lnTo>
                <a:lnTo>
                  <a:pt x="94" y="19"/>
                </a:lnTo>
                <a:lnTo>
                  <a:pt x="95" y="24"/>
                </a:lnTo>
                <a:lnTo>
                  <a:pt x="99" y="29"/>
                </a:lnTo>
                <a:lnTo>
                  <a:pt x="100" y="33"/>
                </a:lnTo>
                <a:lnTo>
                  <a:pt x="100" y="38"/>
                </a:lnTo>
                <a:lnTo>
                  <a:pt x="97" y="45"/>
                </a:lnTo>
                <a:lnTo>
                  <a:pt x="88" y="54"/>
                </a:lnTo>
                <a:lnTo>
                  <a:pt x="87" y="55"/>
                </a:lnTo>
                <a:lnTo>
                  <a:pt x="82" y="59"/>
                </a:lnTo>
                <a:lnTo>
                  <a:pt x="82" y="64"/>
                </a:lnTo>
                <a:lnTo>
                  <a:pt x="85" y="74"/>
                </a:lnTo>
                <a:lnTo>
                  <a:pt x="83" y="83"/>
                </a:lnTo>
                <a:lnTo>
                  <a:pt x="84" y="88"/>
                </a:lnTo>
                <a:lnTo>
                  <a:pt x="82" y="93"/>
                </a:lnTo>
                <a:lnTo>
                  <a:pt x="83" y="98"/>
                </a:lnTo>
                <a:lnTo>
                  <a:pt x="82" y="103"/>
                </a:lnTo>
                <a:lnTo>
                  <a:pt x="78" y="108"/>
                </a:lnTo>
                <a:lnTo>
                  <a:pt x="79" y="116"/>
                </a:lnTo>
                <a:lnTo>
                  <a:pt x="77" y="119"/>
                </a:lnTo>
                <a:lnTo>
                  <a:pt x="82" y="137"/>
                </a:lnTo>
                <a:lnTo>
                  <a:pt x="82" y="147"/>
                </a:lnTo>
                <a:lnTo>
                  <a:pt x="84" y="161"/>
                </a:lnTo>
                <a:lnTo>
                  <a:pt x="82" y="166"/>
                </a:lnTo>
                <a:lnTo>
                  <a:pt x="82" y="171"/>
                </a:lnTo>
                <a:lnTo>
                  <a:pt x="84" y="177"/>
                </a:lnTo>
                <a:lnTo>
                  <a:pt x="89" y="181"/>
                </a:lnTo>
                <a:lnTo>
                  <a:pt x="46" y="191"/>
                </a:lnTo>
                <a:lnTo>
                  <a:pt x="44" y="186"/>
                </a:lnTo>
                <a:lnTo>
                  <a:pt x="44" y="182"/>
                </a:lnTo>
                <a:lnTo>
                  <a:pt x="33" y="133"/>
                </a:lnTo>
                <a:lnTo>
                  <a:pt x="25" y="127"/>
                </a:lnTo>
                <a:lnTo>
                  <a:pt x="24" y="132"/>
                </a:lnTo>
                <a:lnTo>
                  <a:pt x="21" y="127"/>
                </a:lnTo>
                <a:lnTo>
                  <a:pt x="21" y="119"/>
                </a:lnTo>
                <a:lnTo>
                  <a:pt x="19" y="109"/>
                </a:lnTo>
                <a:lnTo>
                  <a:pt x="16" y="104"/>
                </a:lnTo>
                <a:lnTo>
                  <a:pt x="12" y="94"/>
                </a:lnTo>
                <a:lnTo>
                  <a:pt x="12" y="84"/>
                </a:lnTo>
                <a:lnTo>
                  <a:pt x="15" y="83"/>
                </a:lnTo>
                <a:lnTo>
                  <a:pt x="14" y="78"/>
                </a:lnTo>
                <a:lnTo>
                  <a:pt x="12" y="73"/>
                </a:lnTo>
                <a:lnTo>
                  <a:pt x="12" y="68"/>
                </a:lnTo>
                <a:lnTo>
                  <a:pt x="11" y="63"/>
                </a:lnTo>
                <a:lnTo>
                  <a:pt x="6" y="58"/>
                </a:lnTo>
                <a:lnTo>
                  <a:pt x="5" y="53"/>
                </a:lnTo>
                <a:lnTo>
                  <a:pt x="5" y="41"/>
                </a:lnTo>
                <a:lnTo>
                  <a:pt x="1" y="36"/>
                </a:lnTo>
                <a:lnTo>
                  <a:pt x="1" y="31"/>
                </a:lnTo>
                <a:lnTo>
                  <a:pt x="0" y="28"/>
                </a:lnTo>
                <a:lnTo>
                  <a:pt x="0" y="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151"/>
          <p:cNvSpPr>
            <a:spLocks/>
          </p:cNvSpPr>
          <p:nvPr/>
        </p:nvSpPr>
        <p:spPr bwMode="auto">
          <a:xfrm>
            <a:off x="7238537" y="2034664"/>
            <a:ext cx="178140" cy="340256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17" y="20"/>
              </a:cxn>
              <a:cxn ang="0">
                <a:pos x="95" y="0"/>
              </a:cxn>
              <a:cxn ang="0">
                <a:pos x="94" y="1"/>
              </a:cxn>
              <a:cxn ang="0">
                <a:pos x="97" y="9"/>
              </a:cxn>
              <a:cxn ang="0">
                <a:pos x="94" y="19"/>
              </a:cxn>
              <a:cxn ang="0">
                <a:pos x="95" y="24"/>
              </a:cxn>
              <a:cxn ang="0">
                <a:pos x="99" y="29"/>
              </a:cxn>
              <a:cxn ang="0">
                <a:pos x="100" y="33"/>
              </a:cxn>
              <a:cxn ang="0">
                <a:pos x="100" y="38"/>
              </a:cxn>
              <a:cxn ang="0">
                <a:pos x="97" y="45"/>
              </a:cxn>
              <a:cxn ang="0">
                <a:pos x="88" y="54"/>
              </a:cxn>
              <a:cxn ang="0">
                <a:pos x="87" y="55"/>
              </a:cxn>
              <a:cxn ang="0">
                <a:pos x="82" y="59"/>
              </a:cxn>
              <a:cxn ang="0">
                <a:pos x="82" y="64"/>
              </a:cxn>
              <a:cxn ang="0">
                <a:pos x="85" y="74"/>
              </a:cxn>
              <a:cxn ang="0">
                <a:pos x="83" y="83"/>
              </a:cxn>
              <a:cxn ang="0">
                <a:pos x="84" y="88"/>
              </a:cxn>
              <a:cxn ang="0">
                <a:pos x="82" y="93"/>
              </a:cxn>
              <a:cxn ang="0">
                <a:pos x="83" y="98"/>
              </a:cxn>
              <a:cxn ang="0">
                <a:pos x="82" y="103"/>
              </a:cxn>
              <a:cxn ang="0">
                <a:pos x="78" y="108"/>
              </a:cxn>
              <a:cxn ang="0">
                <a:pos x="79" y="116"/>
              </a:cxn>
              <a:cxn ang="0">
                <a:pos x="77" y="119"/>
              </a:cxn>
              <a:cxn ang="0">
                <a:pos x="82" y="137"/>
              </a:cxn>
              <a:cxn ang="0">
                <a:pos x="82" y="147"/>
              </a:cxn>
              <a:cxn ang="0">
                <a:pos x="84" y="161"/>
              </a:cxn>
              <a:cxn ang="0">
                <a:pos x="82" y="166"/>
              </a:cxn>
              <a:cxn ang="0">
                <a:pos x="82" y="171"/>
              </a:cxn>
              <a:cxn ang="0">
                <a:pos x="84" y="177"/>
              </a:cxn>
              <a:cxn ang="0">
                <a:pos x="89" y="181"/>
              </a:cxn>
              <a:cxn ang="0">
                <a:pos x="46" y="191"/>
              </a:cxn>
              <a:cxn ang="0">
                <a:pos x="44" y="186"/>
              </a:cxn>
              <a:cxn ang="0">
                <a:pos x="44" y="182"/>
              </a:cxn>
              <a:cxn ang="0">
                <a:pos x="33" y="133"/>
              </a:cxn>
              <a:cxn ang="0">
                <a:pos x="25" y="127"/>
              </a:cxn>
              <a:cxn ang="0">
                <a:pos x="24" y="132"/>
              </a:cxn>
              <a:cxn ang="0">
                <a:pos x="21" y="127"/>
              </a:cxn>
              <a:cxn ang="0">
                <a:pos x="21" y="119"/>
              </a:cxn>
              <a:cxn ang="0">
                <a:pos x="19" y="109"/>
              </a:cxn>
              <a:cxn ang="0">
                <a:pos x="16" y="104"/>
              </a:cxn>
              <a:cxn ang="0">
                <a:pos x="12" y="94"/>
              </a:cxn>
              <a:cxn ang="0">
                <a:pos x="12" y="84"/>
              </a:cxn>
              <a:cxn ang="0">
                <a:pos x="15" y="83"/>
              </a:cxn>
              <a:cxn ang="0">
                <a:pos x="14" y="78"/>
              </a:cxn>
              <a:cxn ang="0">
                <a:pos x="12" y="73"/>
              </a:cxn>
              <a:cxn ang="0">
                <a:pos x="12" y="68"/>
              </a:cxn>
              <a:cxn ang="0">
                <a:pos x="11" y="63"/>
              </a:cxn>
              <a:cxn ang="0">
                <a:pos x="6" y="58"/>
              </a:cxn>
              <a:cxn ang="0">
                <a:pos x="5" y="53"/>
              </a:cxn>
              <a:cxn ang="0">
                <a:pos x="5" y="41"/>
              </a:cxn>
              <a:cxn ang="0">
                <a:pos x="1" y="36"/>
              </a:cxn>
              <a:cxn ang="0">
                <a:pos x="1" y="31"/>
              </a:cxn>
              <a:cxn ang="0">
                <a:pos x="0" y="28"/>
              </a:cxn>
              <a:cxn ang="0">
                <a:pos x="0" y="25"/>
              </a:cxn>
            </a:cxnLst>
            <a:rect l="0" t="0" r="r" b="b"/>
            <a:pathLst>
              <a:path w="100" h="191">
                <a:moveTo>
                  <a:pt x="0" y="25"/>
                </a:moveTo>
                <a:lnTo>
                  <a:pt x="17" y="20"/>
                </a:lnTo>
                <a:lnTo>
                  <a:pt x="95" y="0"/>
                </a:lnTo>
                <a:lnTo>
                  <a:pt x="94" y="1"/>
                </a:lnTo>
                <a:lnTo>
                  <a:pt x="97" y="9"/>
                </a:lnTo>
                <a:lnTo>
                  <a:pt x="94" y="19"/>
                </a:lnTo>
                <a:lnTo>
                  <a:pt x="95" y="24"/>
                </a:lnTo>
                <a:lnTo>
                  <a:pt x="99" y="29"/>
                </a:lnTo>
                <a:lnTo>
                  <a:pt x="100" y="33"/>
                </a:lnTo>
                <a:lnTo>
                  <a:pt x="100" y="38"/>
                </a:lnTo>
                <a:lnTo>
                  <a:pt x="97" y="45"/>
                </a:lnTo>
                <a:lnTo>
                  <a:pt x="88" y="54"/>
                </a:lnTo>
                <a:lnTo>
                  <a:pt x="87" y="55"/>
                </a:lnTo>
                <a:lnTo>
                  <a:pt x="82" y="59"/>
                </a:lnTo>
                <a:lnTo>
                  <a:pt x="82" y="64"/>
                </a:lnTo>
                <a:lnTo>
                  <a:pt x="85" y="74"/>
                </a:lnTo>
                <a:lnTo>
                  <a:pt x="83" y="83"/>
                </a:lnTo>
                <a:lnTo>
                  <a:pt x="84" y="88"/>
                </a:lnTo>
                <a:lnTo>
                  <a:pt x="82" y="93"/>
                </a:lnTo>
                <a:lnTo>
                  <a:pt x="83" y="98"/>
                </a:lnTo>
                <a:lnTo>
                  <a:pt x="82" y="103"/>
                </a:lnTo>
                <a:lnTo>
                  <a:pt x="78" y="108"/>
                </a:lnTo>
                <a:lnTo>
                  <a:pt x="79" y="116"/>
                </a:lnTo>
                <a:lnTo>
                  <a:pt x="77" y="119"/>
                </a:lnTo>
                <a:lnTo>
                  <a:pt x="82" y="137"/>
                </a:lnTo>
                <a:lnTo>
                  <a:pt x="82" y="147"/>
                </a:lnTo>
                <a:lnTo>
                  <a:pt x="84" y="161"/>
                </a:lnTo>
                <a:lnTo>
                  <a:pt x="82" y="166"/>
                </a:lnTo>
                <a:lnTo>
                  <a:pt x="82" y="171"/>
                </a:lnTo>
                <a:lnTo>
                  <a:pt x="84" y="177"/>
                </a:lnTo>
                <a:lnTo>
                  <a:pt x="89" y="181"/>
                </a:lnTo>
                <a:lnTo>
                  <a:pt x="46" y="191"/>
                </a:lnTo>
                <a:lnTo>
                  <a:pt x="44" y="186"/>
                </a:lnTo>
                <a:lnTo>
                  <a:pt x="44" y="182"/>
                </a:lnTo>
                <a:lnTo>
                  <a:pt x="33" y="133"/>
                </a:lnTo>
                <a:lnTo>
                  <a:pt x="25" y="127"/>
                </a:lnTo>
                <a:lnTo>
                  <a:pt x="24" y="132"/>
                </a:lnTo>
                <a:lnTo>
                  <a:pt x="21" y="127"/>
                </a:lnTo>
                <a:lnTo>
                  <a:pt x="21" y="119"/>
                </a:lnTo>
                <a:lnTo>
                  <a:pt x="19" y="109"/>
                </a:lnTo>
                <a:lnTo>
                  <a:pt x="16" y="104"/>
                </a:lnTo>
                <a:lnTo>
                  <a:pt x="12" y="94"/>
                </a:lnTo>
                <a:lnTo>
                  <a:pt x="12" y="84"/>
                </a:lnTo>
                <a:lnTo>
                  <a:pt x="15" y="83"/>
                </a:lnTo>
                <a:lnTo>
                  <a:pt x="14" y="78"/>
                </a:lnTo>
                <a:lnTo>
                  <a:pt x="12" y="73"/>
                </a:lnTo>
                <a:lnTo>
                  <a:pt x="12" y="68"/>
                </a:lnTo>
                <a:lnTo>
                  <a:pt x="11" y="63"/>
                </a:lnTo>
                <a:lnTo>
                  <a:pt x="6" y="58"/>
                </a:lnTo>
                <a:lnTo>
                  <a:pt x="5" y="53"/>
                </a:lnTo>
                <a:lnTo>
                  <a:pt x="5" y="41"/>
                </a:lnTo>
                <a:lnTo>
                  <a:pt x="1" y="36"/>
                </a:lnTo>
                <a:lnTo>
                  <a:pt x="1" y="31"/>
                </a:lnTo>
                <a:lnTo>
                  <a:pt x="0" y="28"/>
                </a:lnTo>
                <a:lnTo>
                  <a:pt x="0" y="25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152"/>
          <p:cNvSpPr>
            <a:spLocks noEditPoints="1"/>
          </p:cNvSpPr>
          <p:nvPr/>
        </p:nvSpPr>
        <p:spPr bwMode="auto">
          <a:xfrm>
            <a:off x="6424435" y="2928949"/>
            <a:ext cx="851513" cy="472084"/>
          </a:xfrm>
          <a:custGeom>
            <a:avLst/>
            <a:gdLst/>
            <a:ahLst/>
            <a:cxnLst>
              <a:cxn ang="0">
                <a:pos x="456" y="85"/>
              </a:cxn>
              <a:cxn ang="0">
                <a:pos x="446" y="109"/>
              </a:cxn>
              <a:cxn ang="0">
                <a:pos x="446" y="136"/>
              </a:cxn>
              <a:cxn ang="0">
                <a:pos x="454" y="118"/>
              </a:cxn>
              <a:cxn ang="0">
                <a:pos x="463" y="112"/>
              </a:cxn>
              <a:cxn ang="0">
                <a:pos x="469" y="80"/>
              </a:cxn>
              <a:cxn ang="0">
                <a:pos x="453" y="161"/>
              </a:cxn>
              <a:cxn ang="0">
                <a:pos x="435" y="170"/>
              </a:cxn>
              <a:cxn ang="0">
                <a:pos x="423" y="166"/>
              </a:cxn>
              <a:cxn ang="0">
                <a:pos x="410" y="153"/>
              </a:cxn>
              <a:cxn ang="0">
                <a:pos x="394" y="150"/>
              </a:cxn>
              <a:cxn ang="0">
                <a:pos x="376" y="144"/>
              </a:cxn>
              <a:cxn ang="0">
                <a:pos x="394" y="142"/>
              </a:cxn>
              <a:cxn ang="0">
                <a:pos x="412" y="151"/>
              </a:cxn>
              <a:cxn ang="0">
                <a:pos x="429" y="158"/>
              </a:cxn>
              <a:cxn ang="0">
                <a:pos x="427" y="146"/>
              </a:cxn>
              <a:cxn ang="0">
                <a:pos x="405" y="134"/>
              </a:cxn>
              <a:cxn ang="0">
                <a:pos x="419" y="141"/>
              </a:cxn>
              <a:cxn ang="0">
                <a:pos x="424" y="129"/>
              </a:cxn>
              <a:cxn ang="0">
                <a:pos x="423" y="121"/>
              </a:cxn>
              <a:cxn ang="0">
                <a:pos x="410" y="114"/>
              </a:cxn>
              <a:cxn ang="0">
                <a:pos x="390" y="98"/>
              </a:cxn>
              <a:cxn ang="0">
                <a:pos x="370" y="82"/>
              </a:cxn>
              <a:cxn ang="0">
                <a:pos x="381" y="88"/>
              </a:cxn>
              <a:cxn ang="0">
                <a:pos x="398" y="100"/>
              </a:cxn>
              <a:cxn ang="0">
                <a:pos x="418" y="112"/>
              </a:cxn>
              <a:cxn ang="0">
                <a:pos x="422" y="95"/>
              </a:cxn>
              <a:cxn ang="0">
                <a:pos x="407" y="84"/>
              </a:cxn>
              <a:cxn ang="0">
                <a:pos x="396" y="75"/>
              </a:cxn>
              <a:cxn ang="0">
                <a:pos x="378" y="77"/>
              </a:cxn>
              <a:cxn ang="0">
                <a:pos x="359" y="69"/>
              </a:cxn>
              <a:cxn ang="0">
                <a:pos x="351" y="64"/>
              </a:cxn>
              <a:cxn ang="0">
                <a:pos x="356" y="46"/>
              </a:cxn>
              <a:cxn ang="0">
                <a:pos x="361" y="33"/>
              </a:cxn>
              <a:cxn ang="0">
                <a:pos x="350" y="21"/>
              </a:cxn>
              <a:cxn ang="0">
                <a:pos x="329" y="14"/>
              </a:cxn>
              <a:cxn ang="0">
                <a:pos x="312" y="1"/>
              </a:cxn>
              <a:cxn ang="0">
                <a:pos x="276" y="2"/>
              </a:cxn>
              <a:cxn ang="0">
                <a:pos x="272" y="27"/>
              </a:cxn>
              <a:cxn ang="0">
                <a:pos x="257" y="51"/>
              </a:cxn>
              <a:cxn ang="0">
                <a:pos x="244" y="64"/>
              </a:cxn>
              <a:cxn ang="0">
                <a:pos x="233" y="85"/>
              </a:cxn>
              <a:cxn ang="0">
                <a:pos x="213" y="79"/>
              </a:cxn>
              <a:cxn ang="0">
                <a:pos x="206" y="105"/>
              </a:cxn>
              <a:cxn ang="0">
                <a:pos x="196" y="132"/>
              </a:cxn>
              <a:cxn ang="0">
                <a:pos x="189" y="161"/>
              </a:cxn>
              <a:cxn ang="0">
                <a:pos x="175" y="172"/>
              </a:cxn>
              <a:cxn ang="0">
                <a:pos x="157" y="186"/>
              </a:cxn>
              <a:cxn ang="0">
                <a:pos x="129" y="190"/>
              </a:cxn>
              <a:cxn ang="0">
                <a:pos x="100" y="195"/>
              </a:cxn>
              <a:cxn ang="0">
                <a:pos x="72" y="202"/>
              </a:cxn>
              <a:cxn ang="0">
                <a:pos x="47" y="229"/>
              </a:cxn>
              <a:cxn ang="0">
                <a:pos x="33" y="245"/>
              </a:cxn>
              <a:cxn ang="0">
                <a:pos x="10" y="259"/>
              </a:cxn>
              <a:cxn ang="0">
                <a:pos x="71" y="256"/>
              </a:cxn>
              <a:cxn ang="0">
                <a:pos x="131" y="248"/>
              </a:cxn>
              <a:cxn ang="0">
                <a:pos x="396" y="201"/>
              </a:cxn>
              <a:cxn ang="0">
                <a:pos x="459" y="187"/>
              </a:cxn>
              <a:cxn ang="0">
                <a:pos x="464" y="186"/>
              </a:cxn>
              <a:cxn ang="0">
                <a:pos x="477" y="66"/>
              </a:cxn>
              <a:cxn ang="0">
                <a:pos x="474" y="77"/>
              </a:cxn>
            </a:cxnLst>
            <a:rect l="0" t="0" r="r" b="b"/>
            <a:pathLst>
              <a:path w="478" h="265">
                <a:moveTo>
                  <a:pt x="459" y="73"/>
                </a:moveTo>
                <a:lnTo>
                  <a:pt x="454" y="78"/>
                </a:lnTo>
                <a:lnTo>
                  <a:pt x="451" y="82"/>
                </a:lnTo>
                <a:lnTo>
                  <a:pt x="456" y="85"/>
                </a:lnTo>
                <a:lnTo>
                  <a:pt x="454" y="90"/>
                </a:lnTo>
                <a:lnTo>
                  <a:pt x="449" y="90"/>
                </a:lnTo>
                <a:lnTo>
                  <a:pt x="449" y="100"/>
                </a:lnTo>
                <a:lnTo>
                  <a:pt x="446" y="109"/>
                </a:lnTo>
                <a:lnTo>
                  <a:pt x="446" y="118"/>
                </a:lnTo>
                <a:lnTo>
                  <a:pt x="446" y="124"/>
                </a:lnTo>
                <a:lnTo>
                  <a:pt x="444" y="126"/>
                </a:lnTo>
                <a:lnTo>
                  <a:pt x="446" y="136"/>
                </a:lnTo>
                <a:lnTo>
                  <a:pt x="451" y="142"/>
                </a:lnTo>
                <a:lnTo>
                  <a:pt x="454" y="133"/>
                </a:lnTo>
                <a:lnTo>
                  <a:pt x="453" y="124"/>
                </a:lnTo>
                <a:lnTo>
                  <a:pt x="454" y="118"/>
                </a:lnTo>
                <a:lnTo>
                  <a:pt x="457" y="114"/>
                </a:lnTo>
                <a:lnTo>
                  <a:pt x="458" y="109"/>
                </a:lnTo>
                <a:lnTo>
                  <a:pt x="462" y="113"/>
                </a:lnTo>
                <a:lnTo>
                  <a:pt x="463" y="112"/>
                </a:lnTo>
                <a:lnTo>
                  <a:pt x="464" y="107"/>
                </a:lnTo>
                <a:lnTo>
                  <a:pt x="463" y="98"/>
                </a:lnTo>
                <a:lnTo>
                  <a:pt x="466" y="88"/>
                </a:lnTo>
                <a:lnTo>
                  <a:pt x="469" y="80"/>
                </a:lnTo>
                <a:lnTo>
                  <a:pt x="468" y="77"/>
                </a:lnTo>
                <a:lnTo>
                  <a:pt x="469" y="69"/>
                </a:lnTo>
                <a:lnTo>
                  <a:pt x="459" y="73"/>
                </a:lnTo>
                <a:close/>
                <a:moveTo>
                  <a:pt x="453" y="161"/>
                </a:moveTo>
                <a:lnTo>
                  <a:pt x="439" y="162"/>
                </a:lnTo>
                <a:lnTo>
                  <a:pt x="435" y="161"/>
                </a:lnTo>
                <a:lnTo>
                  <a:pt x="434" y="166"/>
                </a:lnTo>
                <a:lnTo>
                  <a:pt x="435" y="170"/>
                </a:lnTo>
                <a:lnTo>
                  <a:pt x="430" y="167"/>
                </a:lnTo>
                <a:lnTo>
                  <a:pt x="427" y="166"/>
                </a:lnTo>
                <a:lnTo>
                  <a:pt x="422" y="171"/>
                </a:lnTo>
                <a:lnTo>
                  <a:pt x="423" y="166"/>
                </a:lnTo>
                <a:lnTo>
                  <a:pt x="419" y="162"/>
                </a:lnTo>
                <a:lnTo>
                  <a:pt x="414" y="158"/>
                </a:lnTo>
                <a:lnTo>
                  <a:pt x="414" y="158"/>
                </a:lnTo>
                <a:lnTo>
                  <a:pt x="410" y="153"/>
                </a:lnTo>
                <a:lnTo>
                  <a:pt x="409" y="150"/>
                </a:lnTo>
                <a:lnTo>
                  <a:pt x="403" y="151"/>
                </a:lnTo>
                <a:lnTo>
                  <a:pt x="399" y="150"/>
                </a:lnTo>
                <a:lnTo>
                  <a:pt x="394" y="150"/>
                </a:lnTo>
                <a:lnTo>
                  <a:pt x="385" y="146"/>
                </a:lnTo>
                <a:lnTo>
                  <a:pt x="370" y="146"/>
                </a:lnTo>
                <a:lnTo>
                  <a:pt x="371" y="144"/>
                </a:lnTo>
                <a:lnTo>
                  <a:pt x="376" y="144"/>
                </a:lnTo>
                <a:lnTo>
                  <a:pt x="386" y="143"/>
                </a:lnTo>
                <a:lnTo>
                  <a:pt x="391" y="147"/>
                </a:lnTo>
                <a:lnTo>
                  <a:pt x="394" y="147"/>
                </a:lnTo>
                <a:lnTo>
                  <a:pt x="394" y="142"/>
                </a:lnTo>
                <a:lnTo>
                  <a:pt x="399" y="146"/>
                </a:lnTo>
                <a:lnTo>
                  <a:pt x="403" y="150"/>
                </a:lnTo>
                <a:lnTo>
                  <a:pt x="408" y="146"/>
                </a:lnTo>
                <a:lnTo>
                  <a:pt x="412" y="151"/>
                </a:lnTo>
                <a:lnTo>
                  <a:pt x="417" y="155"/>
                </a:lnTo>
                <a:lnTo>
                  <a:pt x="422" y="157"/>
                </a:lnTo>
                <a:lnTo>
                  <a:pt x="427" y="162"/>
                </a:lnTo>
                <a:lnTo>
                  <a:pt x="429" y="158"/>
                </a:lnTo>
                <a:lnTo>
                  <a:pt x="432" y="158"/>
                </a:lnTo>
                <a:lnTo>
                  <a:pt x="433" y="153"/>
                </a:lnTo>
                <a:lnTo>
                  <a:pt x="432" y="148"/>
                </a:lnTo>
                <a:lnTo>
                  <a:pt x="427" y="146"/>
                </a:lnTo>
                <a:lnTo>
                  <a:pt x="425" y="142"/>
                </a:lnTo>
                <a:lnTo>
                  <a:pt x="419" y="143"/>
                </a:lnTo>
                <a:lnTo>
                  <a:pt x="410" y="139"/>
                </a:lnTo>
                <a:lnTo>
                  <a:pt x="405" y="134"/>
                </a:lnTo>
                <a:lnTo>
                  <a:pt x="395" y="127"/>
                </a:lnTo>
                <a:lnTo>
                  <a:pt x="400" y="128"/>
                </a:lnTo>
                <a:lnTo>
                  <a:pt x="410" y="136"/>
                </a:lnTo>
                <a:lnTo>
                  <a:pt x="419" y="141"/>
                </a:lnTo>
                <a:lnTo>
                  <a:pt x="422" y="136"/>
                </a:lnTo>
                <a:lnTo>
                  <a:pt x="418" y="131"/>
                </a:lnTo>
                <a:lnTo>
                  <a:pt x="419" y="129"/>
                </a:lnTo>
                <a:lnTo>
                  <a:pt x="424" y="129"/>
                </a:lnTo>
                <a:lnTo>
                  <a:pt x="429" y="133"/>
                </a:lnTo>
                <a:lnTo>
                  <a:pt x="430" y="129"/>
                </a:lnTo>
                <a:lnTo>
                  <a:pt x="428" y="121"/>
                </a:lnTo>
                <a:lnTo>
                  <a:pt x="423" y="121"/>
                </a:lnTo>
                <a:lnTo>
                  <a:pt x="418" y="119"/>
                </a:lnTo>
                <a:lnTo>
                  <a:pt x="420" y="118"/>
                </a:lnTo>
                <a:lnTo>
                  <a:pt x="415" y="113"/>
                </a:lnTo>
                <a:lnTo>
                  <a:pt x="410" y="114"/>
                </a:lnTo>
                <a:lnTo>
                  <a:pt x="405" y="111"/>
                </a:lnTo>
                <a:lnTo>
                  <a:pt x="404" y="108"/>
                </a:lnTo>
                <a:lnTo>
                  <a:pt x="394" y="103"/>
                </a:lnTo>
                <a:lnTo>
                  <a:pt x="390" y="98"/>
                </a:lnTo>
                <a:lnTo>
                  <a:pt x="385" y="95"/>
                </a:lnTo>
                <a:lnTo>
                  <a:pt x="383" y="93"/>
                </a:lnTo>
                <a:lnTo>
                  <a:pt x="380" y="88"/>
                </a:lnTo>
                <a:lnTo>
                  <a:pt x="370" y="82"/>
                </a:lnTo>
                <a:lnTo>
                  <a:pt x="366" y="82"/>
                </a:lnTo>
                <a:lnTo>
                  <a:pt x="370" y="80"/>
                </a:lnTo>
                <a:lnTo>
                  <a:pt x="376" y="83"/>
                </a:lnTo>
                <a:lnTo>
                  <a:pt x="381" y="88"/>
                </a:lnTo>
                <a:lnTo>
                  <a:pt x="385" y="93"/>
                </a:lnTo>
                <a:lnTo>
                  <a:pt x="390" y="94"/>
                </a:lnTo>
                <a:lnTo>
                  <a:pt x="394" y="99"/>
                </a:lnTo>
                <a:lnTo>
                  <a:pt x="398" y="100"/>
                </a:lnTo>
                <a:lnTo>
                  <a:pt x="408" y="108"/>
                </a:lnTo>
                <a:lnTo>
                  <a:pt x="412" y="108"/>
                </a:lnTo>
                <a:lnTo>
                  <a:pt x="413" y="109"/>
                </a:lnTo>
                <a:lnTo>
                  <a:pt x="418" y="112"/>
                </a:lnTo>
                <a:lnTo>
                  <a:pt x="420" y="104"/>
                </a:lnTo>
                <a:lnTo>
                  <a:pt x="420" y="99"/>
                </a:lnTo>
                <a:lnTo>
                  <a:pt x="418" y="94"/>
                </a:lnTo>
                <a:lnTo>
                  <a:pt x="422" y="95"/>
                </a:lnTo>
                <a:lnTo>
                  <a:pt x="422" y="90"/>
                </a:lnTo>
                <a:lnTo>
                  <a:pt x="412" y="87"/>
                </a:lnTo>
                <a:lnTo>
                  <a:pt x="407" y="85"/>
                </a:lnTo>
                <a:lnTo>
                  <a:pt x="407" y="84"/>
                </a:lnTo>
                <a:lnTo>
                  <a:pt x="403" y="84"/>
                </a:lnTo>
                <a:lnTo>
                  <a:pt x="403" y="82"/>
                </a:lnTo>
                <a:lnTo>
                  <a:pt x="398" y="78"/>
                </a:lnTo>
                <a:lnTo>
                  <a:pt x="396" y="75"/>
                </a:lnTo>
                <a:lnTo>
                  <a:pt x="388" y="78"/>
                </a:lnTo>
                <a:lnTo>
                  <a:pt x="386" y="77"/>
                </a:lnTo>
                <a:lnTo>
                  <a:pt x="381" y="77"/>
                </a:lnTo>
                <a:lnTo>
                  <a:pt x="378" y="77"/>
                </a:lnTo>
                <a:lnTo>
                  <a:pt x="370" y="69"/>
                </a:lnTo>
                <a:lnTo>
                  <a:pt x="370" y="64"/>
                </a:lnTo>
                <a:lnTo>
                  <a:pt x="365" y="64"/>
                </a:lnTo>
                <a:lnTo>
                  <a:pt x="359" y="69"/>
                </a:lnTo>
                <a:lnTo>
                  <a:pt x="356" y="70"/>
                </a:lnTo>
                <a:lnTo>
                  <a:pt x="351" y="69"/>
                </a:lnTo>
                <a:lnTo>
                  <a:pt x="350" y="65"/>
                </a:lnTo>
                <a:lnTo>
                  <a:pt x="351" y="64"/>
                </a:lnTo>
                <a:lnTo>
                  <a:pt x="350" y="60"/>
                </a:lnTo>
                <a:lnTo>
                  <a:pt x="352" y="45"/>
                </a:lnTo>
                <a:lnTo>
                  <a:pt x="355" y="46"/>
                </a:lnTo>
                <a:lnTo>
                  <a:pt x="356" y="46"/>
                </a:lnTo>
                <a:lnTo>
                  <a:pt x="357" y="45"/>
                </a:lnTo>
                <a:lnTo>
                  <a:pt x="357" y="43"/>
                </a:lnTo>
                <a:lnTo>
                  <a:pt x="362" y="38"/>
                </a:lnTo>
                <a:lnTo>
                  <a:pt x="361" y="33"/>
                </a:lnTo>
                <a:lnTo>
                  <a:pt x="360" y="30"/>
                </a:lnTo>
                <a:lnTo>
                  <a:pt x="357" y="25"/>
                </a:lnTo>
                <a:lnTo>
                  <a:pt x="354" y="22"/>
                </a:lnTo>
                <a:lnTo>
                  <a:pt x="350" y="21"/>
                </a:lnTo>
                <a:lnTo>
                  <a:pt x="346" y="19"/>
                </a:lnTo>
                <a:lnTo>
                  <a:pt x="341" y="16"/>
                </a:lnTo>
                <a:lnTo>
                  <a:pt x="334" y="16"/>
                </a:lnTo>
                <a:lnTo>
                  <a:pt x="329" y="14"/>
                </a:lnTo>
                <a:lnTo>
                  <a:pt x="330" y="9"/>
                </a:lnTo>
                <a:lnTo>
                  <a:pt x="327" y="4"/>
                </a:lnTo>
                <a:lnTo>
                  <a:pt x="322" y="1"/>
                </a:lnTo>
                <a:lnTo>
                  <a:pt x="312" y="1"/>
                </a:lnTo>
                <a:lnTo>
                  <a:pt x="311" y="10"/>
                </a:lnTo>
                <a:lnTo>
                  <a:pt x="307" y="15"/>
                </a:lnTo>
                <a:lnTo>
                  <a:pt x="281" y="0"/>
                </a:lnTo>
                <a:lnTo>
                  <a:pt x="276" y="2"/>
                </a:lnTo>
                <a:lnTo>
                  <a:pt x="277" y="7"/>
                </a:lnTo>
                <a:lnTo>
                  <a:pt x="274" y="12"/>
                </a:lnTo>
                <a:lnTo>
                  <a:pt x="276" y="22"/>
                </a:lnTo>
                <a:lnTo>
                  <a:pt x="272" y="27"/>
                </a:lnTo>
                <a:lnTo>
                  <a:pt x="269" y="36"/>
                </a:lnTo>
                <a:lnTo>
                  <a:pt x="266" y="41"/>
                </a:lnTo>
                <a:lnTo>
                  <a:pt x="261" y="41"/>
                </a:lnTo>
                <a:lnTo>
                  <a:pt x="257" y="51"/>
                </a:lnTo>
                <a:lnTo>
                  <a:pt x="252" y="53"/>
                </a:lnTo>
                <a:lnTo>
                  <a:pt x="247" y="53"/>
                </a:lnTo>
                <a:lnTo>
                  <a:pt x="245" y="58"/>
                </a:lnTo>
                <a:lnTo>
                  <a:pt x="244" y="64"/>
                </a:lnTo>
                <a:lnTo>
                  <a:pt x="242" y="69"/>
                </a:lnTo>
                <a:lnTo>
                  <a:pt x="239" y="79"/>
                </a:lnTo>
                <a:lnTo>
                  <a:pt x="238" y="84"/>
                </a:lnTo>
                <a:lnTo>
                  <a:pt x="233" y="85"/>
                </a:lnTo>
                <a:lnTo>
                  <a:pt x="223" y="84"/>
                </a:lnTo>
                <a:lnTo>
                  <a:pt x="223" y="82"/>
                </a:lnTo>
                <a:lnTo>
                  <a:pt x="218" y="78"/>
                </a:lnTo>
                <a:lnTo>
                  <a:pt x="213" y="79"/>
                </a:lnTo>
                <a:lnTo>
                  <a:pt x="213" y="89"/>
                </a:lnTo>
                <a:lnTo>
                  <a:pt x="212" y="94"/>
                </a:lnTo>
                <a:lnTo>
                  <a:pt x="210" y="97"/>
                </a:lnTo>
                <a:lnTo>
                  <a:pt x="206" y="105"/>
                </a:lnTo>
                <a:lnTo>
                  <a:pt x="204" y="111"/>
                </a:lnTo>
                <a:lnTo>
                  <a:pt x="203" y="116"/>
                </a:lnTo>
                <a:lnTo>
                  <a:pt x="201" y="126"/>
                </a:lnTo>
                <a:lnTo>
                  <a:pt x="196" y="132"/>
                </a:lnTo>
                <a:lnTo>
                  <a:pt x="191" y="142"/>
                </a:lnTo>
                <a:lnTo>
                  <a:pt x="189" y="151"/>
                </a:lnTo>
                <a:lnTo>
                  <a:pt x="193" y="156"/>
                </a:lnTo>
                <a:lnTo>
                  <a:pt x="189" y="161"/>
                </a:lnTo>
                <a:lnTo>
                  <a:pt x="190" y="166"/>
                </a:lnTo>
                <a:lnTo>
                  <a:pt x="190" y="166"/>
                </a:lnTo>
                <a:lnTo>
                  <a:pt x="180" y="173"/>
                </a:lnTo>
                <a:lnTo>
                  <a:pt x="175" y="172"/>
                </a:lnTo>
                <a:lnTo>
                  <a:pt x="166" y="180"/>
                </a:lnTo>
                <a:lnTo>
                  <a:pt x="159" y="177"/>
                </a:lnTo>
                <a:lnTo>
                  <a:pt x="159" y="182"/>
                </a:lnTo>
                <a:lnTo>
                  <a:pt x="157" y="186"/>
                </a:lnTo>
                <a:lnTo>
                  <a:pt x="152" y="189"/>
                </a:lnTo>
                <a:lnTo>
                  <a:pt x="141" y="194"/>
                </a:lnTo>
                <a:lnTo>
                  <a:pt x="136" y="194"/>
                </a:lnTo>
                <a:lnTo>
                  <a:pt x="129" y="190"/>
                </a:lnTo>
                <a:lnTo>
                  <a:pt x="126" y="195"/>
                </a:lnTo>
                <a:lnTo>
                  <a:pt x="117" y="201"/>
                </a:lnTo>
                <a:lnTo>
                  <a:pt x="110" y="200"/>
                </a:lnTo>
                <a:lnTo>
                  <a:pt x="100" y="195"/>
                </a:lnTo>
                <a:lnTo>
                  <a:pt x="95" y="190"/>
                </a:lnTo>
                <a:lnTo>
                  <a:pt x="91" y="185"/>
                </a:lnTo>
                <a:lnTo>
                  <a:pt x="91" y="180"/>
                </a:lnTo>
                <a:lnTo>
                  <a:pt x="72" y="202"/>
                </a:lnTo>
                <a:lnTo>
                  <a:pt x="56" y="215"/>
                </a:lnTo>
                <a:lnTo>
                  <a:pt x="52" y="220"/>
                </a:lnTo>
                <a:lnTo>
                  <a:pt x="52" y="225"/>
                </a:lnTo>
                <a:lnTo>
                  <a:pt x="47" y="229"/>
                </a:lnTo>
                <a:lnTo>
                  <a:pt x="45" y="234"/>
                </a:lnTo>
                <a:lnTo>
                  <a:pt x="42" y="239"/>
                </a:lnTo>
                <a:lnTo>
                  <a:pt x="38" y="241"/>
                </a:lnTo>
                <a:lnTo>
                  <a:pt x="33" y="245"/>
                </a:lnTo>
                <a:lnTo>
                  <a:pt x="32" y="250"/>
                </a:lnTo>
                <a:lnTo>
                  <a:pt x="20" y="254"/>
                </a:lnTo>
                <a:lnTo>
                  <a:pt x="15" y="258"/>
                </a:lnTo>
                <a:lnTo>
                  <a:pt x="10" y="259"/>
                </a:lnTo>
                <a:lnTo>
                  <a:pt x="0" y="265"/>
                </a:lnTo>
                <a:lnTo>
                  <a:pt x="19" y="263"/>
                </a:lnTo>
                <a:lnTo>
                  <a:pt x="29" y="263"/>
                </a:lnTo>
                <a:lnTo>
                  <a:pt x="71" y="256"/>
                </a:lnTo>
                <a:lnTo>
                  <a:pt x="95" y="253"/>
                </a:lnTo>
                <a:lnTo>
                  <a:pt x="113" y="248"/>
                </a:lnTo>
                <a:lnTo>
                  <a:pt x="121" y="248"/>
                </a:lnTo>
                <a:lnTo>
                  <a:pt x="131" y="248"/>
                </a:lnTo>
                <a:lnTo>
                  <a:pt x="150" y="246"/>
                </a:lnTo>
                <a:lnTo>
                  <a:pt x="198" y="239"/>
                </a:lnTo>
                <a:lnTo>
                  <a:pt x="330" y="215"/>
                </a:lnTo>
                <a:lnTo>
                  <a:pt x="396" y="201"/>
                </a:lnTo>
                <a:lnTo>
                  <a:pt x="456" y="189"/>
                </a:lnTo>
                <a:lnTo>
                  <a:pt x="454" y="186"/>
                </a:lnTo>
                <a:lnTo>
                  <a:pt x="457" y="189"/>
                </a:lnTo>
                <a:lnTo>
                  <a:pt x="459" y="187"/>
                </a:lnTo>
                <a:lnTo>
                  <a:pt x="458" y="182"/>
                </a:lnTo>
                <a:lnTo>
                  <a:pt x="458" y="177"/>
                </a:lnTo>
                <a:lnTo>
                  <a:pt x="462" y="181"/>
                </a:lnTo>
                <a:lnTo>
                  <a:pt x="464" y="186"/>
                </a:lnTo>
                <a:lnTo>
                  <a:pt x="467" y="186"/>
                </a:lnTo>
                <a:lnTo>
                  <a:pt x="458" y="171"/>
                </a:lnTo>
                <a:lnTo>
                  <a:pt x="453" y="161"/>
                </a:lnTo>
                <a:close/>
                <a:moveTo>
                  <a:pt x="477" y="66"/>
                </a:moveTo>
                <a:lnTo>
                  <a:pt x="474" y="72"/>
                </a:lnTo>
                <a:lnTo>
                  <a:pt x="474" y="77"/>
                </a:lnTo>
                <a:lnTo>
                  <a:pt x="472" y="80"/>
                </a:lnTo>
                <a:lnTo>
                  <a:pt x="474" y="77"/>
                </a:lnTo>
                <a:lnTo>
                  <a:pt x="478" y="66"/>
                </a:lnTo>
                <a:lnTo>
                  <a:pt x="477" y="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153"/>
          <p:cNvSpPr>
            <a:spLocks noEditPoints="1"/>
          </p:cNvSpPr>
          <p:nvPr/>
        </p:nvSpPr>
        <p:spPr bwMode="auto">
          <a:xfrm>
            <a:off x="6794968" y="2836313"/>
            <a:ext cx="486324" cy="235150"/>
          </a:xfrm>
          <a:custGeom>
            <a:avLst/>
            <a:gdLst/>
            <a:ahLst/>
            <a:cxnLst>
              <a:cxn ang="0">
                <a:pos x="270" y="86"/>
              </a:cxn>
              <a:cxn ang="0">
                <a:pos x="210" y="0"/>
              </a:cxn>
              <a:cxn ang="0">
                <a:pos x="10" y="77"/>
              </a:cxn>
              <a:cxn ang="0">
                <a:pos x="24" y="58"/>
              </a:cxn>
              <a:cxn ang="0">
                <a:pos x="40" y="42"/>
              </a:cxn>
              <a:cxn ang="0">
                <a:pos x="59" y="47"/>
              </a:cxn>
              <a:cxn ang="0">
                <a:pos x="71" y="32"/>
              </a:cxn>
              <a:cxn ang="0">
                <a:pos x="95" y="34"/>
              </a:cxn>
              <a:cxn ang="0">
                <a:pos x="99" y="46"/>
              </a:cxn>
              <a:cxn ang="0">
                <a:pos x="119" y="56"/>
              </a:cxn>
              <a:cxn ang="0">
                <a:pos x="133" y="68"/>
              </a:cxn>
              <a:cxn ang="0">
                <a:pos x="152" y="71"/>
              </a:cxn>
              <a:cxn ang="0">
                <a:pos x="154" y="90"/>
              </a:cxn>
              <a:cxn ang="0">
                <a:pos x="147" y="105"/>
              </a:cxn>
              <a:cxn ang="0">
                <a:pos x="154" y="113"/>
              </a:cxn>
              <a:cxn ang="0">
                <a:pos x="166" y="118"/>
              </a:cxn>
              <a:cxn ang="0">
                <a:pos x="173" y="118"/>
              </a:cxn>
              <a:cxn ang="0">
                <a:pos x="192" y="126"/>
              </a:cxn>
              <a:cxn ang="0">
                <a:pos x="205" y="126"/>
              </a:cxn>
              <a:cxn ang="0">
                <a:pos x="182" y="106"/>
              </a:cxn>
              <a:cxn ang="0">
                <a:pos x="177" y="93"/>
              </a:cxn>
              <a:cxn ang="0">
                <a:pos x="195" y="112"/>
              </a:cxn>
              <a:cxn ang="0">
                <a:pos x="182" y="82"/>
              </a:cxn>
              <a:cxn ang="0">
                <a:pos x="178" y="61"/>
              </a:cxn>
              <a:cxn ang="0">
                <a:pos x="182" y="58"/>
              </a:cxn>
              <a:cxn ang="0">
                <a:pos x="177" y="46"/>
              </a:cxn>
              <a:cxn ang="0">
                <a:pos x="182" y="35"/>
              </a:cxn>
              <a:cxn ang="0">
                <a:pos x="187" y="28"/>
              </a:cxn>
              <a:cxn ang="0">
                <a:pos x="199" y="24"/>
              </a:cxn>
              <a:cxn ang="0">
                <a:pos x="202" y="13"/>
              </a:cxn>
              <a:cxn ang="0">
                <a:pos x="201" y="25"/>
              </a:cxn>
              <a:cxn ang="0">
                <a:pos x="195" y="34"/>
              </a:cxn>
              <a:cxn ang="0">
                <a:pos x="199" y="49"/>
              </a:cxn>
              <a:cxn ang="0">
                <a:pos x="191" y="62"/>
              </a:cxn>
              <a:cxn ang="0">
                <a:pos x="197" y="62"/>
              </a:cxn>
              <a:cxn ang="0">
                <a:pos x="204" y="76"/>
              </a:cxn>
              <a:cxn ang="0">
                <a:pos x="196" y="85"/>
              </a:cxn>
              <a:cxn ang="0">
                <a:pos x="206" y="85"/>
              </a:cxn>
              <a:cxn ang="0">
                <a:pos x="202" y="88"/>
              </a:cxn>
              <a:cxn ang="0">
                <a:pos x="204" y="105"/>
              </a:cxn>
              <a:cxn ang="0">
                <a:pos x="216" y="111"/>
              </a:cxn>
              <a:cxn ang="0">
                <a:pos x="221" y="108"/>
              </a:cxn>
              <a:cxn ang="0">
                <a:pos x="230" y="111"/>
              </a:cxn>
              <a:cxn ang="0">
                <a:pos x="234" y="121"/>
              </a:cxn>
              <a:cxn ang="0">
                <a:pos x="234" y="132"/>
              </a:cxn>
              <a:cxn ang="0">
                <a:pos x="261" y="121"/>
              </a:cxn>
              <a:cxn ang="0">
                <a:pos x="270" y="103"/>
              </a:cxn>
              <a:cxn ang="0">
                <a:pos x="270" y="118"/>
              </a:cxn>
            </a:cxnLst>
            <a:rect l="0" t="0" r="r" b="b"/>
            <a:pathLst>
              <a:path w="273" h="132">
                <a:moveTo>
                  <a:pt x="273" y="93"/>
                </a:moveTo>
                <a:lnTo>
                  <a:pt x="268" y="90"/>
                </a:lnTo>
                <a:lnTo>
                  <a:pt x="270" y="87"/>
                </a:lnTo>
                <a:lnTo>
                  <a:pt x="270" y="86"/>
                </a:lnTo>
                <a:lnTo>
                  <a:pt x="236" y="93"/>
                </a:lnTo>
                <a:lnTo>
                  <a:pt x="234" y="88"/>
                </a:lnTo>
                <a:lnTo>
                  <a:pt x="225" y="54"/>
                </a:lnTo>
                <a:lnTo>
                  <a:pt x="210" y="0"/>
                </a:lnTo>
                <a:lnTo>
                  <a:pt x="98" y="24"/>
                </a:lnTo>
                <a:lnTo>
                  <a:pt x="0" y="42"/>
                </a:lnTo>
                <a:lnTo>
                  <a:pt x="6" y="82"/>
                </a:lnTo>
                <a:lnTo>
                  <a:pt x="10" y="77"/>
                </a:lnTo>
                <a:lnTo>
                  <a:pt x="15" y="72"/>
                </a:lnTo>
                <a:lnTo>
                  <a:pt x="17" y="68"/>
                </a:lnTo>
                <a:lnTo>
                  <a:pt x="22" y="62"/>
                </a:lnTo>
                <a:lnTo>
                  <a:pt x="24" y="58"/>
                </a:lnTo>
                <a:lnTo>
                  <a:pt x="29" y="56"/>
                </a:lnTo>
                <a:lnTo>
                  <a:pt x="34" y="57"/>
                </a:lnTo>
                <a:lnTo>
                  <a:pt x="40" y="47"/>
                </a:lnTo>
                <a:lnTo>
                  <a:pt x="40" y="42"/>
                </a:lnTo>
                <a:lnTo>
                  <a:pt x="41" y="42"/>
                </a:lnTo>
                <a:lnTo>
                  <a:pt x="46" y="47"/>
                </a:lnTo>
                <a:lnTo>
                  <a:pt x="51" y="48"/>
                </a:lnTo>
                <a:lnTo>
                  <a:pt x="59" y="47"/>
                </a:lnTo>
                <a:lnTo>
                  <a:pt x="60" y="42"/>
                </a:lnTo>
                <a:lnTo>
                  <a:pt x="64" y="37"/>
                </a:lnTo>
                <a:lnTo>
                  <a:pt x="69" y="37"/>
                </a:lnTo>
                <a:lnTo>
                  <a:pt x="71" y="32"/>
                </a:lnTo>
                <a:lnTo>
                  <a:pt x="75" y="29"/>
                </a:lnTo>
                <a:lnTo>
                  <a:pt x="80" y="32"/>
                </a:lnTo>
                <a:lnTo>
                  <a:pt x="85" y="34"/>
                </a:lnTo>
                <a:lnTo>
                  <a:pt x="95" y="34"/>
                </a:lnTo>
                <a:lnTo>
                  <a:pt x="95" y="34"/>
                </a:lnTo>
                <a:lnTo>
                  <a:pt x="94" y="39"/>
                </a:lnTo>
                <a:lnTo>
                  <a:pt x="99" y="40"/>
                </a:lnTo>
                <a:lnTo>
                  <a:pt x="99" y="46"/>
                </a:lnTo>
                <a:lnTo>
                  <a:pt x="103" y="49"/>
                </a:lnTo>
                <a:lnTo>
                  <a:pt x="104" y="53"/>
                </a:lnTo>
                <a:lnTo>
                  <a:pt x="114" y="53"/>
                </a:lnTo>
                <a:lnTo>
                  <a:pt x="119" y="56"/>
                </a:lnTo>
                <a:lnTo>
                  <a:pt x="122" y="61"/>
                </a:lnTo>
                <a:lnTo>
                  <a:pt x="121" y="66"/>
                </a:lnTo>
                <a:lnTo>
                  <a:pt x="126" y="68"/>
                </a:lnTo>
                <a:lnTo>
                  <a:pt x="133" y="68"/>
                </a:lnTo>
                <a:lnTo>
                  <a:pt x="138" y="71"/>
                </a:lnTo>
                <a:lnTo>
                  <a:pt x="142" y="73"/>
                </a:lnTo>
                <a:lnTo>
                  <a:pt x="146" y="74"/>
                </a:lnTo>
                <a:lnTo>
                  <a:pt x="152" y="71"/>
                </a:lnTo>
                <a:lnTo>
                  <a:pt x="157" y="74"/>
                </a:lnTo>
                <a:lnTo>
                  <a:pt x="157" y="78"/>
                </a:lnTo>
                <a:lnTo>
                  <a:pt x="154" y="83"/>
                </a:lnTo>
                <a:lnTo>
                  <a:pt x="154" y="90"/>
                </a:lnTo>
                <a:lnTo>
                  <a:pt x="151" y="93"/>
                </a:lnTo>
                <a:lnTo>
                  <a:pt x="151" y="98"/>
                </a:lnTo>
                <a:lnTo>
                  <a:pt x="148" y="103"/>
                </a:lnTo>
                <a:lnTo>
                  <a:pt x="147" y="105"/>
                </a:lnTo>
                <a:lnTo>
                  <a:pt x="146" y="108"/>
                </a:lnTo>
                <a:lnTo>
                  <a:pt x="146" y="113"/>
                </a:lnTo>
                <a:lnTo>
                  <a:pt x="151" y="118"/>
                </a:lnTo>
                <a:lnTo>
                  <a:pt x="154" y="113"/>
                </a:lnTo>
                <a:lnTo>
                  <a:pt x="154" y="110"/>
                </a:lnTo>
                <a:lnTo>
                  <a:pt x="160" y="108"/>
                </a:lnTo>
                <a:lnTo>
                  <a:pt x="162" y="113"/>
                </a:lnTo>
                <a:lnTo>
                  <a:pt x="166" y="118"/>
                </a:lnTo>
                <a:lnTo>
                  <a:pt x="171" y="121"/>
                </a:lnTo>
                <a:lnTo>
                  <a:pt x="171" y="117"/>
                </a:lnTo>
                <a:lnTo>
                  <a:pt x="172" y="113"/>
                </a:lnTo>
                <a:lnTo>
                  <a:pt x="173" y="118"/>
                </a:lnTo>
                <a:lnTo>
                  <a:pt x="178" y="124"/>
                </a:lnTo>
                <a:lnTo>
                  <a:pt x="183" y="121"/>
                </a:lnTo>
                <a:lnTo>
                  <a:pt x="188" y="122"/>
                </a:lnTo>
                <a:lnTo>
                  <a:pt x="192" y="126"/>
                </a:lnTo>
                <a:lnTo>
                  <a:pt x="193" y="126"/>
                </a:lnTo>
                <a:lnTo>
                  <a:pt x="199" y="126"/>
                </a:lnTo>
                <a:lnTo>
                  <a:pt x="204" y="130"/>
                </a:lnTo>
                <a:lnTo>
                  <a:pt x="205" y="126"/>
                </a:lnTo>
                <a:lnTo>
                  <a:pt x="199" y="116"/>
                </a:lnTo>
                <a:lnTo>
                  <a:pt x="195" y="115"/>
                </a:lnTo>
                <a:lnTo>
                  <a:pt x="190" y="110"/>
                </a:lnTo>
                <a:lnTo>
                  <a:pt x="182" y="106"/>
                </a:lnTo>
                <a:lnTo>
                  <a:pt x="178" y="102"/>
                </a:lnTo>
                <a:lnTo>
                  <a:pt x="176" y="92"/>
                </a:lnTo>
                <a:lnTo>
                  <a:pt x="176" y="90"/>
                </a:lnTo>
                <a:lnTo>
                  <a:pt x="177" y="93"/>
                </a:lnTo>
                <a:lnTo>
                  <a:pt x="182" y="103"/>
                </a:lnTo>
                <a:lnTo>
                  <a:pt x="187" y="107"/>
                </a:lnTo>
                <a:lnTo>
                  <a:pt x="192" y="108"/>
                </a:lnTo>
                <a:lnTo>
                  <a:pt x="195" y="112"/>
                </a:lnTo>
                <a:lnTo>
                  <a:pt x="197" y="107"/>
                </a:lnTo>
                <a:lnTo>
                  <a:pt x="187" y="97"/>
                </a:lnTo>
                <a:lnTo>
                  <a:pt x="185" y="87"/>
                </a:lnTo>
                <a:lnTo>
                  <a:pt x="182" y="82"/>
                </a:lnTo>
                <a:lnTo>
                  <a:pt x="183" y="77"/>
                </a:lnTo>
                <a:lnTo>
                  <a:pt x="182" y="73"/>
                </a:lnTo>
                <a:lnTo>
                  <a:pt x="182" y="64"/>
                </a:lnTo>
                <a:lnTo>
                  <a:pt x="178" y="61"/>
                </a:lnTo>
                <a:lnTo>
                  <a:pt x="180" y="61"/>
                </a:lnTo>
                <a:lnTo>
                  <a:pt x="185" y="61"/>
                </a:lnTo>
                <a:lnTo>
                  <a:pt x="186" y="61"/>
                </a:lnTo>
                <a:lnTo>
                  <a:pt x="182" y="58"/>
                </a:lnTo>
                <a:lnTo>
                  <a:pt x="182" y="53"/>
                </a:lnTo>
                <a:lnTo>
                  <a:pt x="171" y="46"/>
                </a:lnTo>
                <a:lnTo>
                  <a:pt x="176" y="44"/>
                </a:lnTo>
                <a:lnTo>
                  <a:pt x="177" y="46"/>
                </a:lnTo>
                <a:lnTo>
                  <a:pt x="182" y="46"/>
                </a:lnTo>
                <a:lnTo>
                  <a:pt x="177" y="40"/>
                </a:lnTo>
                <a:lnTo>
                  <a:pt x="182" y="42"/>
                </a:lnTo>
                <a:lnTo>
                  <a:pt x="182" y="35"/>
                </a:lnTo>
                <a:lnTo>
                  <a:pt x="182" y="33"/>
                </a:lnTo>
                <a:lnTo>
                  <a:pt x="183" y="30"/>
                </a:lnTo>
                <a:lnTo>
                  <a:pt x="187" y="35"/>
                </a:lnTo>
                <a:lnTo>
                  <a:pt x="187" y="28"/>
                </a:lnTo>
                <a:lnTo>
                  <a:pt x="190" y="25"/>
                </a:lnTo>
                <a:lnTo>
                  <a:pt x="190" y="29"/>
                </a:lnTo>
                <a:lnTo>
                  <a:pt x="195" y="28"/>
                </a:lnTo>
                <a:lnTo>
                  <a:pt x="199" y="24"/>
                </a:lnTo>
                <a:lnTo>
                  <a:pt x="195" y="18"/>
                </a:lnTo>
                <a:lnTo>
                  <a:pt x="195" y="15"/>
                </a:lnTo>
                <a:lnTo>
                  <a:pt x="200" y="14"/>
                </a:lnTo>
                <a:lnTo>
                  <a:pt x="202" y="13"/>
                </a:lnTo>
                <a:lnTo>
                  <a:pt x="202" y="18"/>
                </a:lnTo>
                <a:lnTo>
                  <a:pt x="206" y="14"/>
                </a:lnTo>
                <a:lnTo>
                  <a:pt x="207" y="17"/>
                </a:lnTo>
                <a:lnTo>
                  <a:pt x="201" y="25"/>
                </a:lnTo>
                <a:lnTo>
                  <a:pt x="207" y="27"/>
                </a:lnTo>
                <a:lnTo>
                  <a:pt x="204" y="29"/>
                </a:lnTo>
                <a:lnTo>
                  <a:pt x="199" y="29"/>
                </a:lnTo>
                <a:lnTo>
                  <a:pt x="195" y="34"/>
                </a:lnTo>
                <a:lnTo>
                  <a:pt x="192" y="49"/>
                </a:lnTo>
                <a:lnTo>
                  <a:pt x="195" y="54"/>
                </a:lnTo>
                <a:lnTo>
                  <a:pt x="197" y="49"/>
                </a:lnTo>
                <a:lnTo>
                  <a:pt x="199" y="49"/>
                </a:lnTo>
                <a:lnTo>
                  <a:pt x="199" y="54"/>
                </a:lnTo>
                <a:lnTo>
                  <a:pt x="200" y="57"/>
                </a:lnTo>
                <a:lnTo>
                  <a:pt x="195" y="61"/>
                </a:lnTo>
                <a:lnTo>
                  <a:pt x="191" y="62"/>
                </a:lnTo>
                <a:lnTo>
                  <a:pt x="191" y="72"/>
                </a:lnTo>
                <a:lnTo>
                  <a:pt x="191" y="67"/>
                </a:lnTo>
                <a:lnTo>
                  <a:pt x="196" y="64"/>
                </a:lnTo>
                <a:lnTo>
                  <a:pt x="197" y="62"/>
                </a:lnTo>
                <a:lnTo>
                  <a:pt x="201" y="67"/>
                </a:lnTo>
                <a:lnTo>
                  <a:pt x="205" y="67"/>
                </a:lnTo>
                <a:lnTo>
                  <a:pt x="202" y="72"/>
                </a:lnTo>
                <a:lnTo>
                  <a:pt x="204" y="76"/>
                </a:lnTo>
                <a:lnTo>
                  <a:pt x="200" y="72"/>
                </a:lnTo>
                <a:lnTo>
                  <a:pt x="195" y="74"/>
                </a:lnTo>
                <a:lnTo>
                  <a:pt x="193" y="79"/>
                </a:lnTo>
                <a:lnTo>
                  <a:pt x="196" y="85"/>
                </a:lnTo>
                <a:lnTo>
                  <a:pt x="197" y="78"/>
                </a:lnTo>
                <a:lnTo>
                  <a:pt x="202" y="78"/>
                </a:lnTo>
                <a:lnTo>
                  <a:pt x="205" y="79"/>
                </a:lnTo>
                <a:lnTo>
                  <a:pt x="206" y="85"/>
                </a:lnTo>
                <a:lnTo>
                  <a:pt x="212" y="86"/>
                </a:lnTo>
                <a:lnTo>
                  <a:pt x="217" y="85"/>
                </a:lnTo>
                <a:lnTo>
                  <a:pt x="214" y="88"/>
                </a:lnTo>
                <a:lnTo>
                  <a:pt x="202" y="88"/>
                </a:lnTo>
                <a:lnTo>
                  <a:pt x="201" y="93"/>
                </a:lnTo>
                <a:lnTo>
                  <a:pt x="206" y="90"/>
                </a:lnTo>
                <a:lnTo>
                  <a:pt x="204" y="100"/>
                </a:lnTo>
                <a:lnTo>
                  <a:pt x="204" y="105"/>
                </a:lnTo>
                <a:lnTo>
                  <a:pt x="207" y="110"/>
                </a:lnTo>
                <a:lnTo>
                  <a:pt x="206" y="105"/>
                </a:lnTo>
                <a:lnTo>
                  <a:pt x="211" y="107"/>
                </a:lnTo>
                <a:lnTo>
                  <a:pt x="216" y="111"/>
                </a:lnTo>
                <a:lnTo>
                  <a:pt x="220" y="113"/>
                </a:lnTo>
                <a:lnTo>
                  <a:pt x="219" y="108"/>
                </a:lnTo>
                <a:lnTo>
                  <a:pt x="221" y="103"/>
                </a:lnTo>
                <a:lnTo>
                  <a:pt x="221" y="108"/>
                </a:lnTo>
                <a:lnTo>
                  <a:pt x="222" y="110"/>
                </a:lnTo>
                <a:lnTo>
                  <a:pt x="227" y="101"/>
                </a:lnTo>
                <a:lnTo>
                  <a:pt x="227" y="110"/>
                </a:lnTo>
                <a:lnTo>
                  <a:pt x="230" y="111"/>
                </a:lnTo>
                <a:lnTo>
                  <a:pt x="226" y="116"/>
                </a:lnTo>
                <a:lnTo>
                  <a:pt x="227" y="121"/>
                </a:lnTo>
                <a:lnTo>
                  <a:pt x="231" y="118"/>
                </a:lnTo>
                <a:lnTo>
                  <a:pt x="234" y="121"/>
                </a:lnTo>
                <a:lnTo>
                  <a:pt x="239" y="120"/>
                </a:lnTo>
                <a:lnTo>
                  <a:pt x="236" y="125"/>
                </a:lnTo>
                <a:lnTo>
                  <a:pt x="234" y="130"/>
                </a:lnTo>
                <a:lnTo>
                  <a:pt x="234" y="132"/>
                </a:lnTo>
                <a:lnTo>
                  <a:pt x="243" y="130"/>
                </a:lnTo>
                <a:lnTo>
                  <a:pt x="246" y="130"/>
                </a:lnTo>
                <a:lnTo>
                  <a:pt x="251" y="125"/>
                </a:lnTo>
                <a:lnTo>
                  <a:pt x="261" y="121"/>
                </a:lnTo>
                <a:lnTo>
                  <a:pt x="261" y="116"/>
                </a:lnTo>
                <a:lnTo>
                  <a:pt x="265" y="112"/>
                </a:lnTo>
                <a:lnTo>
                  <a:pt x="268" y="102"/>
                </a:lnTo>
                <a:lnTo>
                  <a:pt x="270" y="103"/>
                </a:lnTo>
                <a:lnTo>
                  <a:pt x="273" y="93"/>
                </a:lnTo>
                <a:close/>
                <a:moveTo>
                  <a:pt x="271" y="103"/>
                </a:moveTo>
                <a:lnTo>
                  <a:pt x="269" y="118"/>
                </a:lnTo>
                <a:lnTo>
                  <a:pt x="270" y="118"/>
                </a:lnTo>
                <a:lnTo>
                  <a:pt x="271" y="113"/>
                </a:lnTo>
                <a:lnTo>
                  <a:pt x="273" y="98"/>
                </a:lnTo>
                <a:lnTo>
                  <a:pt x="271" y="1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154"/>
          <p:cNvSpPr>
            <a:spLocks/>
          </p:cNvSpPr>
          <p:nvPr/>
        </p:nvSpPr>
        <p:spPr bwMode="auto">
          <a:xfrm>
            <a:off x="7324046" y="2435489"/>
            <a:ext cx="183485" cy="179926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31" y="14"/>
              </a:cxn>
              <a:cxn ang="0">
                <a:pos x="36" y="14"/>
              </a:cxn>
              <a:cxn ang="0">
                <a:pos x="45" y="10"/>
              </a:cxn>
              <a:cxn ang="0">
                <a:pos x="49" y="10"/>
              </a:cxn>
              <a:cxn ang="0">
                <a:pos x="54" y="8"/>
              </a:cxn>
              <a:cxn ang="0">
                <a:pos x="81" y="1"/>
              </a:cxn>
              <a:cxn ang="0">
                <a:pos x="88" y="0"/>
              </a:cxn>
              <a:cxn ang="0">
                <a:pos x="91" y="0"/>
              </a:cxn>
              <a:cxn ang="0">
                <a:pos x="102" y="39"/>
              </a:cxn>
              <a:cxn ang="0">
                <a:pos x="103" y="44"/>
              </a:cxn>
              <a:cxn ang="0">
                <a:pos x="102" y="48"/>
              </a:cxn>
              <a:cxn ang="0">
                <a:pos x="102" y="49"/>
              </a:cxn>
              <a:cxn ang="0">
                <a:pos x="103" y="52"/>
              </a:cxn>
              <a:cxn ang="0">
                <a:pos x="100" y="50"/>
              </a:cxn>
              <a:cxn ang="0">
                <a:pos x="90" y="54"/>
              </a:cxn>
              <a:cxn ang="0">
                <a:pos x="80" y="60"/>
              </a:cxn>
              <a:cxn ang="0">
                <a:pos x="75" y="59"/>
              </a:cxn>
              <a:cxn ang="0">
                <a:pos x="75" y="58"/>
              </a:cxn>
              <a:cxn ang="0">
                <a:pos x="73" y="57"/>
              </a:cxn>
              <a:cxn ang="0">
                <a:pos x="74" y="60"/>
              </a:cxn>
              <a:cxn ang="0">
                <a:pos x="74" y="63"/>
              </a:cxn>
              <a:cxn ang="0">
                <a:pos x="60" y="67"/>
              </a:cxn>
              <a:cxn ang="0">
                <a:pos x="58" y="69"/>
              </a:cxn>
              <a:cxn ang="0">
                <a:pos x="52" y="69"/>
              </a:cxn>
              <a:cxn ang="0">
                <a:pos x="47" y="72"/>
              </a:cxn>
              <a:cxn ang="0">
                <a:pos x="42" y="73"/>
              </a:cxn>
              <a:cxn ang="0">
                <a:pos x="35" y="83"/>
              </a:cxn>
              <a:cxn ang="0">
                <a:pos x="32" y="81"/>
              </a:cxn>
              <a:cxn ang="0">
                <a:pos x="29" y="86"/>
              </a:cxn>
              <a:cxn ang="0">
                <a:pos x="24" y="89"/>
              </a:cxn>
              <a:cxn ang="0">
                <a:pos x="13" y="98"/>
              </a:cxn>
              <a:cxn ang="0">
                <a:pos x="10" y="101"/>
              </a:cxn>
              <a:cxn ang="0">
                <a:pos x="5" y="96"/>
              </a:cxn>
              <a:cxn ang="0">
                <a:pos x="5" y="93"/>
              </a:cxn>
              <a:cxn ang="0">
                <a:pos x="12" y="86"/>
              </a:cxn>
              <a:cxn ang="0">
                <a:pos x="12" y="81"/>
              </a:cxn>
              <a:cxn ang="0">
                <a:pos x="8" y="76"/>
              </a:cxn>
              <a:cxn ang="0">
                <a:pos x="0" y="20"/>
              </a:cxn>
            </a:cxnLst>
            <a:rect l="0" t="0" r="r" b="b"/>
            <a:pathLst>
              <a:path w="103" h="101">
                <a:moveTo>
                  <a:pt x="0" y="20"/>
                </a:moveTo>
                <a:lnTo>
                  <a:pt x="31" y="14"/>
                </a:lnTo>
                <a:lnTo>
                  <a:pt x="36" y="14"/>
                </a:lnTo>
                <a:lnTo>
                  <a:pt x="45" y="10"/>
                </a:lnTo>
                <a:lnTo>
                  <a:pt x="49" y="10"/>
                </a:lnTo>
                <a:lnTo>
                  <a:pt x="54" y="8"/>
                </a:lnTo>
                <a:lnTo>
                  <a:pt x="81" y="1"/>
                </a:lnTo>
                <a:lnTo>
                  <a:pt x="88" y="0"/>
                </a:lnTo>
                <a:lnTo>
                  <a:pt x="91" y="0"/>
                </a:lnTo>
                <a:lnTo>
                  <a:pt x="102" y="39"/>
                </a:lnTo>
                <a:lnTo>
                  <a:pt x="103" y="44"/>
                </a:lnTo>
                <a:lnTo>
                  <a:pt x="102" y="48"/>
                </a:lnTo>
                <a:lnTo>
                  <a:pt x="102" y="49"/>
                </a:lnTo>
                <a:lnTo>
                  <a:pt x="103" y="52"/>
                </a:lnTo>
                <a:lnTo>
                  <a:pt x="100" y="50"/>
                </a:lnTo>
                <a:lnTo>
                  <a:pt x="90" y="54"/>
                </a:lnTo>
                <a:lnTo>
                  <a:pt x="80" y="60"/>
                </a:lnTo>
                <a:lnTo>
                  <a:pt x="75" y="59"/>
                </a:lnTo>
                <a:lnTo>
                  <a:pt x="75" y="58"/>
                </a:lnTo>
                <a:lnTo>
                  <a:pt x="73" y="57"/>
                </a:lnTo>
                <a:lnTo>
                  <a:pt x="74" y="60"/>
                </a:lnTo>
                <a:lnTo>
                  <a:pt x="74" y="63"/>
                </a:lnTo>
                <a:lnTo>
                  <a:pt x="60" y="67"/>
                </a:lnTo>
                <a:lnTo>
                  <a:pt x="58" y="69"/>
                </a:lnTo>
                <a:lnTo>
                  <a:pt x="52" y="69"/>
                </a:lnTo>
                <a:lnTo>
                  <a:pt x="47" y="72"/>
                </a:lnTo>
                <a:lnTo>
                  <a:pt x="42" y="73"/>
                </a:lnTo>
                <a:lnTo>
                  <a:pt x="35" y="83"/>
                </a:lnTo>
                <a:lnTo>
                  <a:pt x="32" y="81"/>
                </a:lnTo>
                <a:lnTo>
                  <a:pt x="29" y="86"/>
                </a:lnTo>
                <a:lnTo>
                  <a:pt x="24" y="89"/>
                </a:lnTo>
                <a:lnTo>
                  <a:pt x="13" y="98"/>
                </a:lnTo>
                <a:lnTo>
                  <a:pt x="10" y="101"/>
                </a:lnTo>
                <a:lnTo>
                  <a:pt x="5" y="96"/>
                </a:lnTo>
                <a:lnTo>
                  <a:pt x="5" y="93"/>
                </a:lnTo>
                <a:lnTo>
                  <a:pt x="12" y="86"/>
                </a:lnTo>
                <a:lnTo>
                  <a:pt x="12" y="81"/>
                </a:lnTo>
                <a:lnTo>
                  <a:pt x="8" y="76"/>
                </a:lnTo>
                <a:lnTo>
                  <a:pt x="0" y="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155"/>
          <p:cNvSpPr>
            <a:spLocks/>
          </p:cNvSpPr>
          <p:nvPr/>
        </p:nvSpPr>
        <p:spPr bwMode="auto">
          <a:xfrm>
            <a:off x="7324046" y="2435489"/>
            <a:ext cx="183485" cy="179926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31" y="14"/>
              </a:cxn>
              <a:cxn ang="0">
                <a:pos x="36" y="14"/>
              </a:cxn>
              <a:cxn ang="0">
                <a:pos x="45" y="10"/>
              </a:cxn>
              <a:cxn ang="0">
                <a:pos x="49" y="10"/>
              </a:cxn>
              <a:cxn ang="0">
                <a:pos x="54" y="8"/>
              </a:cxn>
              <a:cxn ang="0">
                <a:pos x="81" y="1"/>
              </a:cxn>
              <a:cxn ang="0">
                <a:pos x="88" y="0"/>
              </a:cxn>
              <a:cxn ang="0">
                <a:pos x="91" y="0"/>
              </a:cxn>
              <a:cxn ang="0">
                <a:pos x="102" y="39"/>
              </a:cxn>
              <a:cxn ang="0">
                <a:pos x="103" y="44"/>
              </a:cxn>
              <a:cxn ang="0">
                <a:pos x="102" y="48"/>
              </a:cxn>
              <a:cxn ang="0">
                <a:pos x="102" y="49"/>
              </a:cxn>
              <a:cxn ang="0">
                <a:pos x="103" y="52"/>
              </a:cxn>
              <a:cxn ang="0">
                <a:pos x="100" y="50"/>
              </a:cxn>
              <a:cxn ang="0">
                <a:pos x="90" y="54"/>
              </a:cxn>
              <a:cxn ang="0">
                <a:pos x="80" y="60"/>
              </a:cxn>
              <a:cxn ang="0">
                <a:pos x="75" y="59"/>
              </a:cxn>
              <a:cxn ang="0">
                <a:pos x="75" y="58"/>
              </a:cxn>
              <a:cxn ang="0">
                <a:pos x="73" y="57"/>
              </a:cxn>
              <a:cxn ang="0">
                <a:pos x="74" y="60"/>
              </a:cxn>
              <a:cxn ang="0">
                <a:pos x="74" y="63"/>
              </a:cxn>
              <a:cxn ang="0">
                <a:pos x="60" y="67"/>
              </a:cxn>
              <a:cxn ang="0">
                <a:pos x="58" y="69"/>
              </a:cxn>
              <a:cxn ang="0">
                <a:pos x="52" y="69"/>
              </a:cxn>
              <a:cxn ang="0">
                <a:pos x="47" y="72"/>
              </a:cxn>
              <a:cxn ang="0">
                <a:pos x="42" y="73"/>
              </a:cxn>
              <a:cxn ang="0">
                <a:pos x="35" y="83"/>
              </a:cxn>
              <a:cxn ang="0">
                <a:pos x="32" y="81"/>
              </a:cxn>
              <a:cxn ang="0">
                <a:pos x="29" y="86"/>
              </a:cxn>
              <a:cxn ang="0">
                <a:pos x="24" y="89"/>
              </a:cxn>
              <a:cxn ang="0">
                <a:pos x="13" y="98"/>
              </a:cxn>
              <a:cxn ang="0">
                <a:pos x="10" y="101"/>
              </a:cxn>
              <a:cxn ang="0">
                <a:pos x="5" y="96"/>
              </a:cxn>
              <a:cxn ang="0">
                <a:pos x="5" y="93"/>
              </a:cxn>
              <a:cxn ang="0">
                <a:pos x="12" y="86"/>
              </a:cxn>
              <a:cxn ang="0">
                <a:pos x="12" y="81"/>
              </a:cxn>
              <a:cxn ang="0">
                <a:pos x="8" y="76"/>
              </a:cxn>
              <a:cxn ang="0">
                <a:pos x="0" y="20"/>
              </a:cxn>
            </a:cxnLst>
            <a:rect l="0" t="0" r="r" b="b"/>
            <a:pathLst>
              <a:path w="103" h="101">
                <a:moveTo>
                  <a:pt x="0" y="20"/>
                </a:moveTo>
                <a:lnTo>
                  <a:pt x="31" y="14"/>
                </a:lnTo>
                <a:lnTo>
                  <a:pt x="36" y="14"/>
                </a:lnTo>
                <a:lnTo>
                  <a:pt x="45" y="10"/>
                </a:lnTo>
                <a:lnTo>
                  <a:pt x="49" y="10"/>
                </a:lnTo>
                <a:lnTo>
                  <a:pt x="54" y="8"/>
                </a:lnTo>
                <a:lnTo>
                  <a:pt x="81" y="1"/>
                </a:lnTo>
                <a:lnTo>
                  <a:pt x="88" y="0"/>
                </a:lnTo>
                <a:lnTo>
                  <a:pt x="91" y="0"/>
                </a:lnTo>
                <a:lnTo>
                  <a:pt x="102" y="39"/>
                </a:lnTo>
                <a:lnTo>
                  <a:pt x="103" y="44"/>
                </a:lnTo>
                <a:lnTo>
                  <a:pt x="102" y="48"/>
                </a:lnTo>
                <a:lnTo>
                  <a:pt x="102" y="49"/>
                </a:lnTo>
                <a:lnTo>
                  <a:pt x="103" y="52"/>
                </a:lnTo>
                <a:lnTo>
                  <a:pt x="100" y="50"/>
                </a:lnTo>
                <a:lnTo>
                  <a:pt x="90" y="54"/>
                </a:lnTo>
                <a:lnTo>
                  <a:pt x="80" y="60"/>
                </a:lnTo>
                <a:lnTo>
                  <a:pt x="75" y="59"/>
                </a:lnTo>
                <a:lnTo>
                  <a:pt x="75" y="58"/>
                </a:lnTo>
                <a:lnTo>
                  <a:pt x="73" y="57"/>
                </a:lnTo>
                <a:lnTo>
                  <a:pt x="74" y="60"/>
                </a:lnTo>
                <a:lnTo>
                  <a:pt x="74" y="63"/>
                </a:lnTo>
                <a:lnTo>
                  <a:pt x="60" y="67"/>
                </a:lnTo>
                <a:lnTo>
                  <a:pt x="58" y="69"/>
                </a:lnTo>
                <a:lnTo>
                  <a:pt x="52" y="69"/>
                </a:lnTo>
                <a:lnTo>
                  <a:pt x="47" y="72"/>
                </a:lnTo>
                <a:lnTo>
                  <a:pt x="42" y="73"/>
                </a:lnTo>
                <a:lnTo>
                  <a:pt x="35" y="83"/>
                </a:lnTo>
                <a:lnTo>
                  <a:pt x="32" y="81"/>
                </a:lnTo>
                <a:lnTo>
                  <a:pt x="29" y="86"/>
                </a:lnTo>
                <a:lnTo>
                  <a:pt x="24" y="89"/>
                </a:lnTo>
                <a:lnTo>
                  <a:pt x="13" y="98"/>
                </a:lnTo>
                <a:lnTo>
                  <a:pt x="10" y="101"/>
                </a:lnTo>
                <a:lnTo>
                  <a:pt x="5" y="96"/>
                </a:lnTo>
                <a:lnTo>
                  <a:pt x="5" y="93"/>
                </a:lnTo>
                <a:lnTo>
                  <a:pt x="12" y="86"/>
                </a:lnTo>
                <a:lnTo>
                  <a:pt x="12" y="81"/>
                </a:lnTo>
                <a:lnTo>
                  <a:pt x="8" y="76"/>
                </a:lnTo>
                <a:lnTo>
                  <a:pt x="0" y="20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Freeform 156"/>
          <p:cNvSpPr>
            <a:spLocks/>
          </p:cNvSpPr>
          <p:nvPr/>
        </p:nvSpPr>
        <p:spPr bwMode="auto">
          <a:xfrm>
            <a:off x="7375706" y="1984783"/>
            <a:ext cx="178140" cy="372322"/>
          </a:xfrm>
          <a:custGeom>
            <a:avLst/>
            <a:gdLst/>
            <a:ahLst/>
            <a:cxnLst>
              <a:cxn ang="0">
                <a:pos x="12" y="209"/>
              </a:cxn>
              <a:cxn ang="0">
                <a:pos x="7" y="205"/>
              </a:cxn>
              <a:cxn ang="0">
                <a:pos x="5" y="199"/>
              </a:cxn>
              <a:cxn ang="0">
                <a:pos x="5" y="194"/>
              </a:cxn>
              <a:cxn ang="0">
                <a:pos x="7" y="189"/>
              </a:cxn>
              <a:cxn ang="0">
                <a:pos x="5" y="175"/>
              </a:cxn>
              <a:cxn ang="0">
                <a:pos x="5" y="165"/>
              </a:cxn>
              <a:cxn ang="0">
                <a:pos x="0" y="147"/>
              </a:cxn>
              <a:cxn ang="0">
                <a:pos x="2" y="144"/>
              </a:cxn>
              <a:cxn ang="0">
                <a:pos x="1" y="136"/>
              </a:cxn>
              <a:cxn ang="0">
                <a:pos x="5" y="131"/>
              </a:cxn>
              <a:cxn ang="0">
                <a:pos x="6" y="126"/>
              </a:cxn>
              <a:cxn ang="0">
                <a:pos x="5" y="121"/>
              </a:cxn>
              <a:cxn ang="0">
                <a:pos x="7" y="116"/>
              </a:cxn>
              <a:cxn ang="0">
                <a:pos x="6" y="111"/>
              </a:cxn>
              <a:cxn ang="0">
                <a:pos x="8" y="102"/>
              </a:cxn>
              <a:cxn ang="0">
                <a:pos x="5" y="92"/>
              </a:cxn>
              <a:cxn ang="0">
                <a:pos x="5" y="87"/>
              </a:cxn>
              <a:cxn ang="0">
                <a:pos x="10" y="83"/>
              </a:cxn>
              <a:cxn ang="0">
                <a:pos x="11" y="82"/>
              </a:cxn>
              <a:cxn ang="0">
                <a:pos x="20" y="73"/>
              </a:cxn>
              <a:cxn ang="0">
                <a:pos x="23" y="66"/>
              </a:cxn>
              <a:cxn ang="0">
                <a:pos x="23" y="61"/>
              </a:cxn>
              <a:cxn ang="0">
                <a:pos x="22" y="57"/>
              </a:cxn>
              <a:cxn ang="0">
                <a:pos x="18" y="52"/>
              </a:cxn>
              <a:cxn ang="0">
                <a:pos x="17" y="47"/>
              </a:cxn>
              <a:cxn ang="0">
                <a:pos x="20" y="37"/>
              </a:cxn>
              <a:cxn ang="0">
                <a:pos x="17" y="29"/>
              </a:cxn>
              <a:cxn ang="0">
                <a:pos x="18" y="28"/>
              </a:cxn>
              <a:cxn ang="0">
                <a:pos x="18" y="27"/>
              </a:cxn>
              <a:cxn ang="0">
                <a:pos x="17" y="22"/>
              </a:cxn>
              <a:cxn ang="0">
                <a:pos x="20" y="13"/>
              </a:cxn>
              <a:cxn ang="0">
                <a:pos x="20" y="8"/>
              </a:cxn>
              <a:cxn ang="0">
                <a:pos x="25" y="4"/>
              </a:cxn>
              <a:cxn ang="0">
                <a:pos x="30" y="5"/>
              </a:cxn>
              <a:cxn ang="0">
                <a:pos x="35" y="0"/>
              </a:cxn>
              <a:cxn ang="0">
                <a:pos x="35" y="3"/>
              </a:cxn>
              <a:cxn ang="0">
                <a:pos x="71" y="112"/>
              </a:cxn>
              <a:cxn ang="0">
                <a:pos x="76" y="127"/>
              </a:cxn>
              <a:cxn ang="0">
                <a:pos x="76" y="132"/>
              </a:cxn>
              <a:cxn ang="0">
                <a:pos x="79" y="136"/>
              </a:cxn>
              <a:cxn ang="0">
                <a:pos x="80" y="141"/>
              </a:cxn>
              <a:cxn ang="0">
                <a:pos x="85" y="145"/>
              </a:cxn>
              <a:cxn ang="0">
                <a:pos x="90" y="147"/>
              </a:cxn>
              <a:cxn ang="0">
                <a:pos x="91" y="152"/>
              </a:cxn>
              <a:cxn ang="0">
                <a:pos x="95" y="157"/>
              </a:cxn>
              <a:cxn ang="0">
                <a:pos x="98" y="159"/>
              </a:cxn>
              <a:cxn ang="0">
                <a:pos x="100" y="160"/>
              </a:cxn>
              <a:cxn ang="0">
                <a:pos x="98" y="170"/>
              </a:cxn>
              <a:cxn ang="0">
                <a:pos x="98" y="175"/>
              </a:cxn>
              <a:cxn ang="0">
                <a:pos x="95" y="175"/>
              </a:cxn>
              <a:cxn ang="0">
                <a:pos x="93" y="175"/>
              </a:cxn>
              <a:cxn ang="0">
                <a:pos x="88" y="179"/>
              </a:cxn>
              <a:cxn ang="0">
                <a:pos x="85" y="184"/>
              </a:cxn>
              <a:cxn ang="0">
                <a:pos x="84" y="183"/>
              </a:cxn>
              <a:cxn ang="0">
                <a:pos x="80" y="188"/>
              </a:cxn>
              <a:cxn ang="0">
                <a:pos x="75" y="195"/>
              </a:cxn>
              <a:cxn ang="0">
                <a:pos x="12" y="209"/>
              </a:cxn>
            </a:cxnLst>
            <a:rect l="0" t="0" r="r" b="b"/>
            <a:pathLst>
              <a:path w="100" h="209">
                <a:moveTo>
                  <a:pt x="12" y="209"/>
                </a:moveTo>
                <a:lnTo>
                  <a:pt x="7" y="205"/>
                </a:lnTo>
                <a:lnTo>
                  <a:pt x="5" y="199"/>
                </a:lnTo>
                <a:lnTo>
                  <a:pt x="5" y="194"/>
                </a:lnTo>
                <a:lnTo>
                  <a:pt x="7" y="189"/>
                </a:lnTo>
                <a:lnTo>
                  <a:pt x="5" y="175"/>
                </a:lnTo>
                <a:lnTo>
                  <a:pt x="5" y="165"/>
                </a:lnTo>
                <a:lnTo>
                  <a:pt x="0" y="147"/>
                </a:lnTo>
                <a:lnTo>
                  <a:pt x="2" y="144"/>
                </a:lnTo>
                <a:lnTo>
                  <a:pt x="1" y="136"/>
                </a:lnTo>
                <a:lnTo>
                  <a:pt x="5" y="131"/>
                </a:lnTo>
                <a:lnTo>
                  <a:pt x="6" y="126"/>
                </a:lnTo>
                <a:lnTo>
                  <a:pt x="5" y="121"/>
                </a:lnTo>
                <a:lnTo>
                  <a:pt x="7" y="116"/>
                </a:lnTo>
                <a:lnTo>
                  <a:pt x="6" y="111"/>
                </a:lnTo>
                <a:lnTo>
                  <a:pt x="8" y="102"/>
                </a:lnTo>
                <a:lnTo>
                  <a:pt x="5" y="92"/>
                </a:lnTo>
                <a:lnTo>
                  <a:pt x="5" y="87"/>
                </a:lnTo>
                <a:lnTo>
                  <a:pt x="10" y="83"/>
                </a:lnTo>
                <a:lnTo>
                  <a:pt x="11" y="82"/>
                </a:lnTo>
                <a:lnTo>
                  <a:pt x="20" y="73"/>
                </a:lnTo>
                <a:lnTo>
                  <a:pt x="23" y="66"/>
                </a:lnTo>
                <a:lnTo>
                  <a:pt x="23" y="61"/>
                </a:lnTo>
                <a:lnTo>
                  <a:pt x="22" y="57"/>
                </a:lnTo>
                <a:lnTo>
                  <a:pt x="18" y="52"/>
                </a:lnTo>
                <a:lnTo>
                  <a:pt x="17" y="47"/>
                </a:lnTo>
                <a:lnTo>
                  <a:pt x="20" y="37"/>
                </a:lnTo>
                <a:lnTo>
                  <a:pt x="17" y="29"/>
                </a:lnTo>
                <a:lnTo>
                  <a:pt x="18" y="28"/>
                </a:lnTo>
                <a:lnTo>
                  <a:pt x="18" y="27"/>
                </a:lnTo>
                <a:lnTo>
                  <a:pt x="17" y="22"/>
                </a:lnTo>
                <a:lnTo>
                  <a:pt x="20" y="13"/>
                </a:lnTo>
                <a:lnTo>
                  <a:pt x="20" y="8"/>
                </a:lnTo>
                <a:lnTo>
                  <a:pt x="25" y="4"/>
                </a:lnTo>
                <a:lnTo>
                  <a:pt x="30" y="5"/>
                </a:lnTo>
                <a:lnTo>
                  <a:pt x="35" y="0"/>
                </a:lnTo>
                <a:lnTo>
                  <a:pt x="35" y="3"/>
                </a:lnTo>
                <a:lnTo>
                  <a:pt x="71" y="112"/>
                </a:lnTo>
                <a:lnTo>
                  <a:pt x="76" y="127"/>
                </a:lnTo>
                <a:lnTo>
                  <a:pt x="76" y="132"/>
                </a:lnTo>
                <a:lnTo>
                  <a:pt x="79" y="136"/>
                </a:lnTo>
                <a:lnTo>
                  <a:pt x="80" y="141"/>
                </a:lnTo>
                <a:lnTo>
                  <a:pt x="85" y="145"/>
                </a:lnTo>
                <a:lnTo>
                  <a:pt x="90" y="147"/>
                </a:lnTo>
                <a:lnTo>
                  <a:pt x="91" y="152"/>
                </a:lnTo>
                <a:lnTo>
                  <a:pt x="95" y="157"/>
                </a:lnTo>
                <a:lnTo>
                  <a:pt x="98" y="159"/>
                </a:lnTo>
                <a:lnTo>
                  <a:pt x="100" y="160"/>
                </a:lnTo>
                <a:lnTo>
                  <a:pt x="98" y="170"/>
                </a:lnTo>
                <a:lnTo>
                  <a:pt x="98" y="175"/>
                </a:lnTo>
                <a:lnTo>
                  <a:pt x="95" y="175"/>
                </a:lnTo>
                <a:lnTo>
                  <a:pt x="93" y="175"/>
                </a:lnTo>
                <a:lnTo>
                  <a:pt x="88" y="179"/>
                </a:lnTo>
                <a:lnTo>
                  <a:pt x="85" y="184"/>
                </a:lnTo>
                <a:lnTo>
                  <a:pt x="84" y="183"/>
                </a:lnTo>
                <a:lnTo>
                  <a:pt x="80" y="188"/>
                </a:lnTo>
                <a:lnTo>
                  <a:pt x="75" y="195"/>
                </a:lnTo>
                <a:lnTo>
                  <a:pt x="12" y="2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157"/>
          <p:cNvSpPr>
            <a:spLocks/>
          </p:cNvSpPr>
          <p:nvPr/>
        </p:nvSpPr>
        <p:spPr bwMode="auto">
          <a:xfrm>
            <a:off x="7375706" y="1984783"/>
            <a:ext cx="178140" cy="372322"/>
          </a:xfrm>
          <a:custGeom>
            <a:avLst/>
            <a:gdLst/>
            <a:ahLst/>
            <a:cxnLst>
              <a:cxn ang="0">
                <a:pos x="12" y="209"/>
              </a:cxn>
              <a:cxn ang="0">
                <a:pos x="7" y="205"/>
              </a:cxn>
              <a:cxn ang="0">
                <a:pos x="5" y="199"/>
              </a:cxn>
              <a:cxn ang="0">
                <a:pos x="5" y="194"/>
              </a:cxn>
              <a:cxn ang="0">
                <a:pos x="7" y="189"/>
              </a:cxn>
              <a:cxn ang="0">
                <a:pos x="5" y="175"/>
              </a:cxn>
              <a:cxn ang="0">
                <a:pos x="5" y="165"/>
              </a:cxn>
              <a:cxn ang="0">
                <a:pos x="0" y="147"/>
              </a:cxn>
              <a:cxn ang="0">
                <a:pos x="2" y="144"/>
              </a:cxn>
              <a:cxn ang="0">
                <a:pos x="1" y="136"/>
              </a:cxn>
              <a:cxn ang="0">
                <a:pos x="5" y="131"/>
              </a:cxn>
              <a:cxn ang="0">
                <a:pos x="6" y="126"/>
              </a:cxn>
              <a:cxn ang="0">
                <a:pos x="5" y="121"/>
              </a:cxn>
              <a:cxn ang="0">
                <a:pos x="7" y="116"/>
              </a:cxn>
              <a:cxn ang="0">
                <a:pos x="6" y="111"/>
              </a:cxn>
              <a:cxn ang="0">
                <a:pos x="8" y="102"/>
              </a:cxn>
              <a:cxn ang="0">
                <a:pos x="5" y="92"/>
              </a:cxn>
              <a:cxn ang="0">
                <a:pos x="5" y="87"/>
              </a:cxn>
              <a:cxn ang="0">
                <a:pos x="10" y="83"/>
              </a:cxn>
              <a:cxn ang="0">
                <a:pos x="11" y="82"/>
              </a:cxn>
              <a:cxn ang="0">
                <a:pos x="20" y="73"/>
              </a:cxn>
              <a:cxn ang="0">
                <a:pos x="23" y="66"/>
              </a:cxn>
              <a:cxn ang="0">
                <a:pos x="23" y="61"/>
              </a:cxn>
              <a:cxn ang="0">
                <a:pos x="22" y="57"/>
              </a:cxn>
              <a:cxn ang="0">
                <a:pos x="18" y="52"/>
              </a:cxn>
              <a:cxn ang="0">
                <a:pos x="17" y="47"/>
              </a:cxn>
              <a:cxn ang="0">
                <a:pos x="20" y="37"/>
              </a:cxn>
              <a:cxn ang="0">
                <a:pos x="17" y="29"/>
              </a:cxn>
              <a:cxn ang="0">
                <a:pos x="18" y="28"/>
              </a:cxn>
              <a:cxn ang="0">
                <a:pos x="18" y="27"/>
              </a:cxn>
              <a:cxn ang="0">
                <a:pos x="17" y="22"/>
              </a:cxn>
              <a:cxn ang="0">
                <a:pos x="20" y="13"/>
              </a:cxn>
              <a:cxn ang="0">
                <a:pos x="20" y="8"/>
              </a:cxn>
              <a:cxn ang="0">
                <a:pos x="25" y="4"/>
              </a:cxn>
              <a:cxn ang="0">
                <a:pos x="30" y="5"/>
              </a:cxn>
              <a:cxn ang="0">
                <a:pos x="35" y="0"/>
              </a:cxn>
              <a:cxn ang="0">
                <a:pos x="35" y="3"/>
              </a:cxn>
              <a:cxn ang="0">
                <a:pos x="71" y="112"/>
              </a:cxn>
              <a:cxn ang="0">
                <a:pos x="76" y="127"/>
              </a:cxn>
              <a:cxn ang="0">
                <a:pos x="76" y="132"/>
              </a:cxn>
              <a:cxn ang="0">
                <a:pos x="79" y="136"/>
              </a:cxn>
              <a:cxn ang="0">
                <a:pos x="80" y="141"/>
              </a:cxn>
              <a:cxn ang="0">
                <a:pos x="85" y="145"/>
              </a:cxn>
              <a:cxn ang="0">
                <a:pos x="90" y="147"/>
              </a:cxn>
              <a:cxn ang="0">
                <a:pos x="91" y="152"/>
              </a:cxn>
              <a:cxn ang="0">
                <a:pos x="95" y="157"/>
              </a:cxn>
              <a:cxn ang="0">
                <a:pos x="98" y="159"/>
              </a:cxn>
              <a:cxn ang="0">
                <a:pos x="100" y="160"/>
              </a:cxn>
              <a:cxn ang="0">
                <a:pos x="98" y="170"/>
              </a:cxn>
              <a:cxn ang="0">
                <a:pos x="98" y="175"/>
              </a:cxn>
              <a:cxn ang="0">
                <a:pos x="95" y="175"/>
              </a:cxn>
              <a:cxn ang="0">
                <a:pos x="93" y="175"/>
              </a:cxn>
              <a:cxn ang="0">
                <a:pos x="88" y="179"/>
              </a:cxn>
              <a:cxn ang="0">
                <a:pos x="85" y="184"/>
              </a:cxn>
              <a:cxn ang="0">
                <a:pos x="84" y="183"/>
              </a:cxn>
              <a:cxn ang="0">
                <a:pos x="80" y="188"/>
              </a:cxn>
              <a:cxn ang="0">
                <a:pos x="75" y="195"/>
              </a:cxn>
              <a:cxn ang="0">
                <a:pos x="12" y="209"/>
              </a:cxn>
            </a:cxnLst>
            <a:rect l="0" t="0" r="r" b="b"/>
            <a:pathLst>
              <a:path w="100" h="209">
                <a:moveTo>
                  <a:pt x="12" y="209"/>
                </a:moveTo>
                <a:lnTo>
                  <a:pt x="7" y="205"/>
                </a:lnTo>
                <a:lnTo>
                  <a:pt x="5" y="199"/>
                </a:lnTo>
                <a:lnTo>
                  <a:pt x="5" y="194"/>
                </a:lnTo>
                <a:lnTo>
                  <a:pt x="7" y="189"/>
                </a:lnTo>
                <a:lnTo>
                  <a:pt x="5" y="175"/>
                </a:lnTo>
                <a:lnTo>
                  <a:pt x="5" y="165"/>
                </a:lnTo>
                <a:lnTo>
                  <a:pt x="0" y="147"/>
                </a:lnTo>
                <a:lnTo>
                  <a:pt x="2" y="144"/>
                </a:lnTo>
                <a:lnTo>
                  <a:pt x="1" y="136"/>
                </a:lnTo>
                <a:lnTo>
                  <a:pt x="5" y="131"/>
                </a:lnTo>
                <a:lnTo>
                  <a:pt x="6" y="126"/>
                </a:lnTo>
                <a:lnTo>
                  <a:pt x="5" y="121"/>
                </a:lnTo>
                <a:lnTo>
                  <a:pt x="7" y="116"/>
                </a:lnTo>
                <a:lnTo>
                  <a:pt x="6" y="111"/>
                </a:lnTo>
                <a:lnTo>
                  <a:pt x="8" y="102"/>
                </a:lnTo>
                <a:lnTo>
                  <a:pt x="5" y="92"/>
                </a:lnTo>
                <a:lnTo>
                  <a:pt x="5" y="87"/>
                </a:lnTo>
                <a:lnTo>
                  <a:pt x="10" y="83"/>
                </a:lnTo>
                <a:lnTo>
                  <a:pt x="11" y="82"/>
                </a:lnTo>
                <a:lnTo>
                  <a:pt x="20" y="73"/>
                </a:lnTo>
                <a:lnTo>
                  <a:pt x="23" y="66"/>
                </a:lnTo>
                <a:lnTo>
                  <a:pt x="23" y="61"/>
                </a:lnTo>
                <a:lnTo>
                  <a:pt x="22" y="57"/>
                </a:lnTo>
                <a:lnTo>
                  <a:pt x="18" y="52"/>
                </a:lnTo>
                <a:lnTo>
                  <a:pt x="17" y="47"/>
                </a:lnTo>
                <a:lnTo>
                  <a:pt x="20" y="37"/>
                </a:lnTo>
                <a:lnTo>
                  <a:pt x="17" y="29"/>
                </a:lnTo>
                <a:lnTo>
                  <a:pt x="18" y="28"/>
                </a:lnTo>
                <a:lnTo>
                  <a:pt x="18" y="27"/>
                </a:lnTo>
                <a:lnTo>
                  <a:pt x="17" y="22"/>
                </a:lnTo>
                <a:lnTo>
                  <a:pt x="20" y="13"/>
                </a:lnTo>
                <a:lnTo>
                  <a:pt x="20" y="8"/>
                </a:lnTo>
                <a:lnTo>
                  <a:pt x="25" y="4"/>
                </a:lnTo>
                <a:lnTo>
                  <a:pt x="30" y="5"/>
                </a:lnTo>
                <a:lnTo>
                  <a:pt x="35" y="0"/>
                </a:lnTo>
                <a:lnTo>
                  <a:pt x="35" y="3"/>
                </a:lnTo>
                <a:lnTo>
                  <a:pt x="71" y="112"/>
                </a:lnTo>
                <a:lnTo>
                  <a:pt x="76" y="127"/>
                </a:lnTo>
                <a:lnTo>
                  <a:pt x="76" y="132"/>
                </a:lnTo>
                <a:lnTo>
                  <a:pt x="79" y="136"/>
                </a:lnTo>
                <a:lnTo>
                  <a:pt x="80" y="141"/>
                </a:lnTo>
                <a:lnTo>
                  <a:pt x="85" y="145"/>
                </a:lnTo>
                <a:lnTo>
                  <a:pt x="90" y="147"/>
                </a:lnTo>
                <a:lnTo>
                  <a:pt x="91" y="152"/>
                </a:lnTo>
                <a:lnTo>
                  <a:pt x="95" y="157"/>
                </a:lnTo>
                <a:lnTo>
                  <a:pt x="98" y="159"/>
                </a:lnTo>
                <a:lnTo>
                  <a:pt x="100" y="160"/>
                </a:lnTo>
                <a:lnTo>
                  <a:pt x="98" y="170"/>
                </a:lnTo>
                <a:lnTo>
                  <a:pt x="98" y="175"/>
                </a:lnTo>
                <a:lnTo>
                  <a:pt x="95" y="175"/>
                </a:lnTo>
                <a:lnTo>
                  <a:pt x="93" y="175"/>
                </a:lnTo>
                <a:lnTo>
                  <a:pt x="88" y="179"/>
                </a:lnTo>
                <a:lnTo>
                  <a:pt x="85" y="184"/>
                </a:lnTo>
                <a:lnTo>
                  <a:pt x="84" y="183"/>
                </a:lnTo>
                <a:lnTo>
                  <a:pt x="80" y="188"/>
                </a:lnTo>
                <a:lnTo>
                  <a:pt x="75" y="195"/>
                </a:lnTo>
                <a:lnTo>
                  <a:pt x="12" y="209"/>
                </a:lnTo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Freeform 158"/>
          <p:cNvSpPr>
            <a:spLocks noEditPoints="1"/>
          </p:cNvSpPr>
          <p:nvPr/>
        </p:nvSpPr>
        <p:spPr bwMode="auto">
          <a:xfrm>
            <a:off x="7486152" y="2426582"/>
            <a:ext cx="83726" cy="101542"/>
          </a:xfrm>
          <a:custGeom>
            <a:avLst/>
            <a:gdLst/>
            <a:ahLst/>
            <a:cxnLst>
              <a:cxn ang="0">
                <a:pos x="29" y="13"/>
              </a:cxn>
              <a:cxn ang="0">
                <a:pos x="28" y="9"/>
              </a:cxn>
              <a:cxn ang="0">
                <a:pos x="26" y="8"/>
              </a:cxn>
              <a:cxn ang="0">
                <a:pos x="23" y="3"/>
              </a:cxn>
              <a:cxn ang="0">
                <a:pos x="19" y="0"/>
              </a:cxn>
              <a:cxn ang="0">
                <a:pos x="0" y="5"/>
              </a:cxn>
              <a:cxn ang="0">
                <a:pos x="11" y="44"/>
              </a:cxn>
              <a:cxn ang="0">
                <a:pos x="12" y="49"/>
              </a:cxn>
              <a:cxn ang="0">
                <a:pos x="11" y="53"/>
              </a:cxn>
              <a:cxn ang="0">
                <a:pos x="11" y="54"/>
              </a:cxn>
              <a:cxn ang="0">
                <a:pos x="12" y="57"/>
              </a:cxn>
              <a:cxn ang="0">
                <a:pos x="17" y="54"/>
              </a:cxn>
              <a:cxn ang="0">
                <a:pos x="31" y="45"/>
              </a:cxn>
              <a:cxn ang="0">
                <a:pos x="31" y="40"/>
              </a:cxn>
              <a:cxn ang="0">
                <a:pos x="29" y="33"/>
              </a:cxn>
              <a:cxn ang="0">
                <a:pos x="29" y="29"/>
              </a:cxn>
              <a:cxn ang="0">
                <a:pos x="26" y="24"/>
              </a:cxn>
              <a:cxn ang="0">
                <a:pos x="28" y="19"/>
              </a:cxn>
              <a:cxn ang="0">
                <a:pos x="27" y="14"/>
              </a:cxn>
              <a:cxn ang="0">
                <a:pos x="31" y="19"/>
              </a:cxn>
              <a:cxn ang="0">
                <a:pos x="33" y="16"/>
              </a:cxn>
              <a:cxn ang="0">
                <a:pos x="32" y="16"/>
              </a:cxn>
              <a:cxn ang="0">
                <a:pos x="29" y="13"/>
              </a:cxn>
              <a:cxn ang="0">
                <a:pos x="33" y="21"/>
              </a:cxn>
              <a:cxn ang="0">
                <a:pos x="37" y="19"/>
              </a:cxn>
              <a:cxn ang="0">
                <a:pos x="33" y="16"/>
              </a:cxn>
              <a:cxn ang="0">
                <a:pos x="33" y="21"/>
              </a:cxn>
              <a:cxn ang="0">
                <a:pos x="46" y="29"/>
              </a:cxn>
              <a:cxn ang="0">
                <a:pos x="44" y="23"/>
              </a:cxn>
              <a:cxn ang="0">
                <a:pos x="39" y="21"/>
              </a:cxn>
              <a:cxn ang="0">
                <a:pos x="42" y="31"/>
              </a:cxn>
              <a:cxn ang="0">
                <a:pos x="44" y="36"/>
              </a:cxn>
              <a:cxn ang="0">
                <a:pos x="47" y="33"/>
              </a:cxn>
              <a:cxn ang="0">
                <a:pos x="46" y="29"/>
              </a:cxn>
            </a:cxnLst>
            <a:rect l="0" t="0" r="r" b="b"/>
            <a:pathLst>
              <a:path w="47" h="57">
                <a:moveTo>
                  <a:pt x="29" y="13"/>
                </a:moveTo>
                <a:lnTo>
                  <a:pt x="28" y="9"/>
                </a:lnTo>
                <a:lnTo>
                  <a:pt x="26" y="8"/>
                </a:lnTo>
                <a:lnTo>
                  <a:pt x="23" y="3"/>
                </a:lnTo>
                <a:lnTo>
                  <a:pt x="19" y="0"/>
                </a:lnTo>
                <a:lnTo>
                  <a:pt x="0" y="5"/>
                </a:lnTo>
                <a:lnTo>
                  <a:pt x="11" y="44"/>
                </a:lnTo>
                <a:lnTo>
                  <a:pt x="12" y="49"/>
                </a:lnTo>
                <a:lnTo>
                  <a:pt x="11" y="53"/>
                </a:lnTo>
                <a:lnTo>
                  <a:pt x="11" y="54"/>
                </a:lnTo>
                <a:lnTo>
                  <a:pt x="12" y="57"/>
                </a:lnTo>
                <a:lnTo>
                  <a:pt x="17" y="54"/>
                </a:lnTo>
                <a:lnTo>
                  <a:pt x="31" y="45"/>
                </a:lnTo>
                <a:lnTo>
                  <a:pt x="31" y="40"/>
                </a:lnTo>
                <a:lnTo>
                  <a:pt x="29" y="33"/>
                </a:lnTo>
                <a:lnTo>
                  <a:pt x="29" y="29"/>
                </a:lnTo>
                <a:lnTo>
                  <a:pt x="26" y="24"/>
                </a:lnTo>
                <a:lnTo>
                  <a:pt x="28" y="19"/>
                </a:lnTo>
                <a:lnTo>
                  <a:pt x="27" y="14"/>
                </a:lnTo>
                <a:lnTo>
                  <a:pt x="31" y="19"/>
                </a:lnTo>
                <a:lnTo>
                  <a:pt x="33" y="16"/>
                </a:lnTo>
                <a:lnTo>
                  <a:pt x="32" y="16"/>
                </a:lnTo>
                <a:lnTo>
                  <a:pt x="29" y="13"/>
                </a:lnTo>
                <a:close/>
                <a:moveTo>
                  <a:pt x="33" y="21"/>
                </a:moveTo>
                <a:lnTo>
                  <a:pt x="37" y="19"/>
                </a:lnTo>
                <a:lnTo>
                  <a:pt x="33" y="16"/>
                </a:lnTo>
                <a:lnTo>
                  <a:pt x="33" y="21"/>
                </a:lnTo>
                <a:close/>
                <a:moveTo>
                  <a:pt x="46" y="29"/>
                </a:moveTo>
                <a:lnTo>
                  <a:pt x="44" y="23"/>
                </a:lnTo>
                <a:lnTo>
                  <a:pt x="39" y="21"/>
                </a:lnTo>
                <a:lnTo>
                  <a:pt x="42" y="31"/>
                </a:lnTo>
                <a:lnTo>
                  <a:pt x="44" y="36"/>
                </a:lnTo>
                <a:lnTo>
                  <a:pt x="47" y="33"/>
                </a:lnTo>
                <a:lnTo>
                  <a:pt x="46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159"/>
          <p:cNvSpPr>
            <a:spLocks noEditPoints="1"/>
          </p:cNvSpPr>
          <p:nvPr/>
        </p:nvSpPr>
        <p:spPr bwMode="auto">
          <a:xfrm>
            <a:off x="2229221" y="2383826"/>
            <a:ext cx="874671" cy="1466130"/>
          </a:xfrm>
          <a:custGeom>
            <a:avLst/>
            <a:gdLst/>
            <a:ahLst/>
            <a:cxnLst>
              <a:cxn ang="0">
                <a:pos x="477" y="678"/>
              </a:cxn>
              <a:cxn ang="0">
                <a:pos x="395" y="541"/>
              </a:cxn>
              <a:cxn ang="0">
                <a:pos x="47" y="0"/>
              </a:cxn>
              <a:cxn ang="0">
                <a:pos x="42" y="25"/>
              </a:cxn>
              <a:cxn ang="0">
                <a:pos x="29" y="72"/>
              </a:cxn>
              <a:cxn ang="0">
                <a:pos x="19" y="91"/>
              </a:cxn>
              <a:cxn ang="0">
                <a:pos x="2" y="121"/>
              </a:cxn>
              <a:cxn ang="0">
                <a:pos x="19" y="165"/>
              </a:cxn>
              <a:cxn ang="0">
                <a:pos x="15" y="190"/>
              </a:cxn>
              <a:cxn ang="0">
                <a:pos x="10" y="242"/>
              </a:cxn>
              <a:cxn ang="0">
                <a:pos x="32" y="281"/>
              </a:cxn>
              <a:cxn ang="0">
                <a:pos x="38" y="298"/>
              </a:cxn>
              <a:cxn ang="0">
                <a:pos x="29" y="315"/>
              </a:cxn>
              <a:cxn ang="0">
                <a:pos x="49" y="330"/>
              </a:cxn>
              <a:cxn ang="0">
                <a:pos x="58" y="318"/>
              </a:cxn>
              <a:cxn ang="0">
                <a:pos x="80" y="323"/>
              </a:cxn>
              <a:cxn ang="0">
                <a:pos x="106" y="322"/>
              </a:cxn>
              <a:cxn ang="0">
                <a:pos x="111" y="327"/>
              </a:cxn>
              <a:cxn ang="0">
                <a:pos x="101" y="331"/>
              </a:cxn>
              <a:cxn ang="0">
                <a:pos x="66" y="322"/>
              </a:cxn>
              <a:cxn ang="0">
                <a:pos x="69" y="344"/>
              </a:cxn>
              <a:cxn ang="0">
                <a:pos x="64" y="361"/>
              </a:cxn>
              <a:cxn ang="0">
                <a:pos x="59" y="339"/>
              </a:cxn>
              <a:cxn ang="0">
                <a:pos x="47" y="355"/>
              </a:cxn>
              <a:cxn ang="0">
                <a:pos x="47" y="383"/>
              </a:cxn>
              <a:cxn ang="0">
                <a:pos x="74" y="417"/>
              </a:cxn>
              <a:cxn ang="0">
                <a:pos x="61" y="445"/>
              </a:cxn>
              <a:cxn ang="0">
                <a:pos x="76" y="484"/>
              </a:cxn>
              <a:cxn ang="0">
                <a:pos x="91" y="518"/>
              </a:cxn>
              <a:cxn ang="0">
                <a:pos x="98" y="551"/>
              </a:cxn>
              <a:cxn ang="0">
                <a:pos x="106" y="575"/>
              </a:cxn>
              <a:cxn ang="0">
                <a:pos x="101" y="605"/>
              </a:cxn>
              <a:cxn ang="0">
                <a:pos x="131" y="620"/>
              </a:cxn>
              <a:cxn ang="0">
                <a:pos x="168" y="637"/>
              </a:cxn>
              <a:cxn ang="0">
                <a:pos x="198" y="671"/>
              </a:cxn>
              <a:cxn ang="0">
                <a:pos x="222" y="693"/>
              </a:cxn>
              <a:cxn ang="0">
                <a:pos x="239" y="702"/>
              </a:cxn>
              <a:cxn ang="0">
                <a:pos x="273" y="749"/>
              </a:cxn>
              <a:cxn ang="0">
                <a:pos x="274" y="794"/>
              </a:cxn>
              <a:cxn ang="0">
                <a:pos x="278" y="799"/>
              </a:cxn>
              <a:cxn ang="0">
                <a:pos x="437" y="820"/>
              </a:cxn>
              <a:cxn ang="0">
                <a:pos x="451" y="806"/>
              </a:cxn>
              <a:cxn ang="0">
                <a:pos x="442" y="788"/>
              </a:cxn>
              <a:cxn ang="0">
                <a:pos x="456" y="759"/>
              </a:cxn>
              <a:cxn ang="0">
                <a:pos x="468" y="727"/>
              </a:cxn>
              <a:cxn ang="0">
                <a:pos x="120" y="652"/>
              </a:cxn>
              <a:cxn ang="0">
                <a:pos x="127" y="657"/>
              </a:cxn>
              <a:cxn ang="0">
                <a:pos x="136" y="656"/>
              </a:cxn>
              <a:cxn ang="0">
                <a:pos x="151" y="659"/>
              </a:cxn>
              <a:cxn ang="0">
                <a:pos x="145" y="717"/>
              </a:cxn>
              <a:cxn ang="0">
                <a:pos x="199" y="762"/>
              </a:cxn>
              <a:cxn ang="0">
                <a:pos x="214" y="720"/>
              </a:cxn>
              <a:cxn ang="0">
                <a:pos x="220" y="730"/>
              </a:cxn>
            </a:cxnLst>
            <a:rect l="0" t="0" r="r" b="b"/>
            <a:pathLst>
              <a:path w="491" h="823">
                <a:moveTo>
                  <a:pt x="487" y="703"/>
                </a:moveTo>
                <a:lnTo>
                  <a:pt x="478" y="695"/>
                </a:lnTo>
                <a:lnTo>
                  <a:pt x="478" y="688"/>
                </a:lnTo>
                <a:lnTo>
                  <a:pt x="477" y="683"/>
                </a:lnTo>
                <a:lnTo>
                  <a:pt x="477" y="678"/>
                </a:lnTo>
                <a:lnTo>
                  <a:pt x="475" y="672"/>
                </a:lnTo>
                <a:lnTo>
                  <a:pt x="469" y="662"/>
                </a:lnTo>
                <a:lnTo>
                  <a:pt x="469" y="657"/>
                </a:lnTo>
                <a:lnTo>
                  <a:pt x="469" y="652"/>
                </a:lnTo>
                <a:lnTo>
                  <a:pt x="395" y="541"/>
                </a:lnTo>
                <a:lnTo>
                  <a:pt x="218" y="283"/>
                </a:lnTo>
                <a:lnTo>
                  <a:pt x="230" y="233"/>
                </a:lnTo>
                <a:lnTo>
                  <a:pt x="272" y="60"/>
                </a:lnTo>
                <a:lnTo>
                  <a:pt x="169" y="34"/>
                </a:lnTo>
                <a:lnTo>
                  <a:pt x="47" y="0"/>
                </a:lnTo>
                <a:lnTo>
                  <a:pt x="46" y="0"/>
                </a:lnTo>
                <a:lnTo>
                  <a:pt x="42" y="10"/>
                </a:lnTo>
                <a:lnTo>
                  <a:pt x="39" y="15"/>
                </a:lnTo>
                <a:lnTo>
                  <a:pt x="42" y="20"/>
                </a:lnTo>
                <a:lnTo>
                  <a:pt x="42" y="25"/>
                </a:lnTo>
                <a:lnTo>
                  <a:pt x="43" y="35"/>
                </a:lnTo>
                <a:lnTo>
                  <a:pt x="42" y="37"/>
                </a:lnTo>
                <a:lnTo>
                  <a:pt x="41" y="45"/>
                </a:lnTo>
                <a:lnTo>
                  <a:pt x="28" y="67"/>
                </a:lnTo>
                <a:lnTo>
                  <a:pt x="29" y="72"/>
                </a:lnTo>
                <a:lnTo>
                  <a:pt x="28" y="77"/>
                </a:lnTo>
                <a:lnTo>
                  <a:pt x="24" y="81"/>
                </a:lnTo>
                <a:lnTo>
                  <a:pt x="22" y="87"/>
                </a:lnTo>
                <a:lnTo>
                  <a:pt x="23" y="88"/>
                </a:lnTo>
                <a:lnTo>
                  <a:pt x="19" y="91"/>
                </a:lnTo>
                <a:lnTo>
                  <a:pt x="14" y="93"/>
                </a:lnTo>
                <a:lnTo>
                  <a:pt x="10" y="98"/>
                </a:lnTo>
                <a:lnTo>
                  <a:pt x="7" y="103"/>
                </a:lnTo>
                <a:lnTo>
                  <a:pt x="2" y="113"/>
                </a:lnTo>
                <a:lnTo>
                  <a:pt x="2" y="121"/>
                </a:lnTo>
                <a:lnTo>
                  <a:pt x="0" y="126"/>
                </a:lnTo>
                <a:lnTo>
                  <a:pt x="10" y="141"/>
                </a:lnTo>
                <a:lnTo>
                  <a:pt x="10" y="145"/>
                </a:lnTo>
                <a:lnTo>
                  <a:pt x="14" y="150"/>
                </a:lnTo>
                <a:lnTo>
                  <a:pt x="19" y="165"/>
                </a:lnTo>
                <a:lnTo>
                  <a:pt x="18" y="170"/>
                </a:lnTo>
                <a:lnTo>
                  <a:pt x="19" y="175"/>
                </a:lnTo>
                <a:lnTo>
                  <a:pt x="18" y="180"/>
                </a:lnTo>
                <a:lnTo>
                  <a:pt x="18" y="186"/>
                </a:lnTo>
                <a:lnTo>
                  <a:pt x="15" y="190"/>
                </a:lnTo>
                <a:lnTo>
                  <a:pt x="10" y="200"/>
                </a:lnTo>
                <a:lnTo>
                  <a:pt x="12" y="219"/>
                </a:lnTo>
                <a:lnTo>
                  <a:pt x="10" y="227"/>
                </a:lnTo>
                <a:lnTo>
                  <a:pt x="7" y="232"/>
                </a:lnTo>
                <a:lnTo>
                  <a:pt x="10" y="242"/>
                </a:lnTo>
                <a:lnTo>
                  <a:pt x="17" y="252"/>
                </a:lnTo>
                <a:lnTo>
                  <a:pt x="22" y="266"/>
                </a:lnTo>
                <a:lnTo>
                  <a:pt x="25" y="271"/>
                </a:lnTo>
                <a:lnTo>
                  <a:pt x="29" y="276"/>
                </a:lnTo>
                <a:lnTo>
                  <a:pt x="32" y="281"/>
                </a:lnTo>
                <a:lnTo>
                  <a:pt x="32" y="286"/>
                </a:lnTo>
                <a:lnTo>
                  <a:pt x="32" y="291"/>
                </a:lnTo>
                <a:lnTo>
                  <a:pt x="33" y="288"/>
                </a:lnTo>
                <a:lnTo>
                  <a:pt x="33" y="288"/>
                </a:lnTo>
                <a:lnTo>
                  <a:pt x="38" y="298"/>
                </a:lnTo>
                <a:lnTo>
                  <a:pt x="39" y="308"/>
                </a:lnTo>
                <a:lnTo>
                  <a:pt x="35" y="298"/>
                </a:lnTo>
                <a:lnTo>
                  <a:pt x="34" y="303"/>
                </a:lnTo>
                <a:lnTo>
                  <a:pt x="32" y="308"/>
                </a:lnTo>
                <a:lnTo>
                  <a:pt x="29" y="315"/>
                </a:lnTo>
                <a:lnTo>
                  <a:pt x="34" y="311"/>
                </a:lnTo>
                <a:lnTo>
                  <a:pt x="39" y="316"/>
                </a:lnTo>
                <a:lnTo>
                  <a:pt x="42" y="321"/>
                </a:lnTo>
                <a:lnTo>
                  <a:pt x="47" y="325"/>
                </a:lnTo>
                <a:lnTo>
                  <a:pt x="49" y="330"/>
                </a:lnTo>
                <a:lnTo>
                  <a:pt x="54" y="335"/>
                </a:lnTo>
                <a:lnTo>
                  <a:pt x="58" y="331"/>
                </a:lnTo>
                <a:lnTo>
                  <a:pt x="56" y="326"/>
                </a:lnTo>
                <a:lnTo>
                  <a:pt x="59" y="323"/>
                </a:lnTo>
                <a:lnTo>
                  <a:pt x="58" y="318"/>
                </a:lnTo>
                <a:lnTo>
                  <a:pt x="61" y="312"/>
                </a:lnTo>
                <a:lnTo>
                  <a:pt x="66" y="311"/>
                </a:lnTo>
                <a:lnTo>
                  <a:pt x="71" y="315"/>
                </a:lnTo>
                <a:lnTo>
                  <a:pt x="74" y="320"/>
                </a:lnTo>
                <a:lnTo>
                  <a:pt x="80" y="323"/>
                </a:lnTo>
                <a:lnTo>
                  <a:pt x="83" y="321"/>
                </a:lnTo>
                <a:lnTo>
                  <a:pt x="88" y="321"/>
                </a:lnTo>
                <a:lnTo>
                  <a:pt x="92" y="326"/>
                </a:lnTo>
                <a:lnTo>
                  <a:pt x="102" y="326"/>
                </a:lnTo>
                <a:lnTo>
                  <a:pt x="106" y="322"/>
                </a:lnTo>
                <a:lnTo>
                  <a:pt x="105" y="326"/>
                </a:lnTo>
                <a:lnTo>
                  <a:pt x="100" y="328"/>
                </a:lnTo>
                <a:lnTo>
                  <a:pt x="105" y="328"/>
                </a:lnTo>
                <a:lnTo>
                  <a:pt x="110" y="327"/>
                </a:lnTo>
                <a:lnTo>
                  <a:pt x="111" y="327"/>
                </a:lnTo>
                <a:lnTo>
                  <a:pt x="115" y="331"/>
                </a:lnTo>
                <a:lnTo>
                  <a:pt x="119" y="336"/>
                </a:lnTo>
                <a:lnTo>
                  <a:pt x="119" y="337"/>
                </a:lnTo>
                <a:lnTo>
                  <a:pt x="111" y="327"/>
                </a:lnTo>
                <a:lnTo>
                  <a:pt x="101" y="331"/>
                </a:lnTo>
                <a:lnTo>
                  <a:pt x="86" y="323"/>
                </a:lnTo>
                <a:lnTo>
                  <a:pt x="78" y="325"/>
                </a:lnTo>
                <a:lnTo>
                  <a:pt x="74" y="321"/>
                </a:lnTo>
                <a:lnTo>
                  <a:pt x="69" y="322"/>
                </a:lnTo>
                <a:lnTo>
                  <a:pt x="66" y="322"/>
                </a:lnTo>
                <a:lnTo>
                  <a:pt x="62" y="327"/>
                </a:lnTo>
                <a:lnTo>
                  <a:pt x="66" y="332"/>
                </a:lnTo>
                <a:lnTo>
                  <a:pt x="64" y="337"/>
                </a:lnTo>
                <a:lnTo>
                  <a:pt x="66" y="342"/>
                </a:lnTo>
                <a:lnTo>
                  <a:pt x="69" y="344"/>
                </a:lnTo>
                <a:lnTo>
                  <a:pt x="71" y="354"/>
                </a:lnTo>
                <a:lnTo>
                  <a:pt x="71" y="362"/>
                </a:lnTo>
                <a:lnTo>
                  <a:pt x="74" y="367"/>
                </a:lnTo>
                <a:lnTo>
                  <a:pt x="69" y="367"/>
                </a:lnTo>
                <a:lnTo>
                  <a:pt x="64" y="361"/>
                </a:lnTo>
                <a:lnTo>
                  <a:pt x="62" y="356"/>
                </a:lnTo>
                <a:lnTo>
                  <a:pt x="57" y="352"/>
                </a:lnTo>
                <a:lnTo>
                  <a:pt x="58" y="349"/>
                </a:lnTo>
                <a:lnTo>
                  <a:pt x="61" y="344"/>
                </a:lnTo>
                <a:lnTo>
                  <a:pt x="59" y="339"/>
                </a:lnTo>
                <a:lnTo>
                  <a:pt x="59" y="336"/>
                </a:lnTo>
                <a:lnTo>
                  <a:pt x="54" y="336"/>
                </a:lnTo>
                <a:lnTo>
                  <a:pt x="52" y="341"/>
                </a:lnTo>
                <a:lnTo>
                  <a:pt x="51" y="346"/>
                </a:lnTo>
                <a:lnTo>
                  <a:pt x="47" y="355"/>
                </a:lnTo>
                <a:lnTo>
                  <a:pt x="51" y="360"/>
                </a:lnTo>
                <a:lnTo>
                  <a:pt x="51" y="370"/>
                </a:lnTo>
                <a:lnTo>
                  <a:pt x="49" y="375"/>
                </a:lnTo>
                <a:lnTo>
                  <a:pt x="47" y="378"/>
                </a:lnTo>
                <a:lnTo>
                  <a:pt x="47" y="383"/>
                </a:lnTo>
                <a:lnTo>
                  <a:pt x="49" y="388"/>
                </a:lnTo>
                <a:lnTo>
                  <a:pt x="57" y="401"/>
                </a:lnTo>
                <a:lnTo>
                  <a:pt x="62" y="406"/>
                </a:lnTo>
                <a:lnTo>
                  <a:pt x="72" y="406"/>
                </a:lnTo>
                <a:lnTo>
                  <a:pt x="74" y="417"/>
                </a:lnTo>
                <a:lnTo>
                  <a:pt x="74" y="427"/>
                </a:lnTo>
                <a:lnTo>
                  <a:pt x="72" y="427"/>
                </a:lnTo>
                <a:lnTo>
                  <a:pt x="71" y="430"/>
                </a:lnTo>
                <a:lnTo>
                  <a:pt x="61" y="435"/>
                </a:lnTo>
                <a:lnTo>
                  <a:pt x="61" y="445"/>
                </a:lnTo>
                <a:lnTo>
                  <a:pt x="59" y="456"/>
                </a:lnTo>
                <a:lnTo>
                  <a:pt x="62" y="461"/>
                </a:lnTo>
                <a:lnTo>
                  <a:pt x="69" y="471"/>
                </a:lnTo>
                <a:lnTo>
                  <a:pt x="72" y="481"/>
                </a:lnTo>
                <a:lnTo>
                  <a:pt x="76" y="484"/>
                </a:lnTo>
                <a:lnTo>
                  <a:pt x="77" y="495"/>
                </a:lnTo>
                <a:lnTo>
                  <a:pt x="82" y="503"/>
                </a:lnTo>
                <a:lnTo>
                  <a:pt x="82" y="508"/>
                </a:lnTo>
                <a:lnTo>
                  <a:pt x="85" y="513"/>
                </a:lnTo>
                <a:lnTo>
                  <a:pt x="91" y="518"/>
                </a:lnTo>
                <a:lnTo>
                  <a:pt x="93" y="528"/>
                </a:lnTo>
                <a:lnTo>
                  <a:pt x="102" y="539"/>
                </a:lnTo>
                <a:lnTo>
                  <a:pt x="103" y="544"/>
                </a:lnTo>
                <a:lnTo>
                  <a:pt x="100" y="546"/>
                </a:lnTo>
                <a:lnTo>
                  <a:pt x="98" y="551"/>
                </a:lnTo>
                <a:lnTo>
                  <a:pt x="102" y="556"/>
                </a:lnTo>
                <a:lnTo>
                  <a:pt x="107" y="559"/>
                </a:lnTo>
                <a:lnTo>
                  <a:pt x="111" y="564"/>
                </a:lnTo>
                <a:lnTo>
                  <a:pt x="111" y="567"/>
                </a:lnTo>
                <a:lnTo>
                  <a:pt x="106" y="575"/>
                </a:lnTo>
                <a:lnTo>
                  <a:pt x="106" y="585"/>
                </a:lnTo>
                <a:lnTo>
                  <a:pt x="103" y="590"/>
                </a:lnTo>
                <a:lnTo>
                  <a:pt x="105" y="595"/>
                </a:lnTo>
                <a:lnTo>
                  <a:pt x="101" y="600"/>
                </a:lnTo>
                <a:lnTo>
                  <a:pt x="101" y="605"/>
                </a:lnTo>
                <a:lnTo>
                  <a:pt x="103" y="606"/>
                </a:lnTo>
                <a:lnTo>
                  <a:pt x="107" y="611"/>
                </a:lnTo>
                <a:lnTo>
                  <a:pt x="111" y="615"/>
                </a:lnTo>
                <a:lnTo>
                  <a:pt x="126" y="618"/>
                </a:lnTo>
                <a:lnTo>
                  <a:pt x="131" y="620"/>
                </a:lnTo>
                <a:lnTo>
                  <a:pt x="136" y="622"/>
                </a:lnTo>
                <a:lnTo>
                  <a:pt x="145" y="628"/>
                </a:lnTo>
                <a:lnTo>
                  <a:pt x="150" y="629"/>
                </a:lnTo>
                <a:lnTo>
                  <a:pt x="160" y="630"/>
                </a:lnTo>
                <a:lnTo>
                  <a:pt x="168" y="637"/>
                </a:lnTo>
                <a:lnTo>
                  <a:pt x="171" y="642"/>
                </a:lnTo>
                <a:lnTo>
                  <a:pt x="176" y="645"/>
                </a:lnTo>
                <a:lnTo>
                  <a:pt x="178" y="656"/>
                </a:lnTo>
                <a:lnTo>
                  <a:pt x="188" y="664"/>
                </a:lnTo>
                <a:lnTo>
                  <a:pt x="198" y="671"/>
                </a:lnTo>
                <a:lnTo>
                  <a:pt x="218" y="673"/>
                </a:lnTo>
                <a:lnTo>
                  <a:pt x="218" y="674"/>
                </a:lnTo>
                <a:lnTo>
                  <a:pt x="222" y="684"/>
                </a:lnTo>
                <a:lnTo>
                  <a:pt x="223" y="689"/>
                </a:lnTo>
                <a:lnTo>
                  <a:pt x="222" y="693"/>
                </a:lnTo>
                <a:lnTo>
                  <a:pt x="222" y="698"/>
                </a:lnTo>
                <a:lnTo>
                  <a:pt x="227" y="702"/>
                </a:lnTo>
                <a:lnTo>
                  <a:pt x="229" y="698"/>
                </a:lnTo>
                <a:lnTo>
                  <a:pt x="234" y="698"/>
                </a:lnTo>
                <a:lnTo>
                  <a:pt x="239" y="702"/>
                </a:lnTo>
                <a:lnTo>
                  <a:pt x="243" y="710"/>
                </a:lnTo>
                <a:lnTo>
                  <a:pt x="247" y="715"/>
                </a:lnTo>
                <a:lnTo>
                  <a:pt x="253" y="718"/>
                </a:lnTo>
                <a:lnTo>
                  <a:pt x="268" y="739"/>
                </a:lnTo>
                <a:lnTo>
                  <a:pt x="273" y="749"/>
                </a:lnTo>
                <a:lnTo>
                  <a:pt x="277" y="760"/>
                </a:lnTo>
                <a:lnTo>
                  <a:pt x="277" y="770"/>
                </a:lnTo>
                <a:lnTo>
                  <a:pt x="277" y="780"/>
                </a:lnTo>
                <a:lnTo>
                  <a:pt x="274" y="789"/>
                </a:lnTo>
                <a:lnTo>
                  <a:pt x="274" y="794"/>
                </a:lnTo>
                <a:lnTo>
                  <a:pt x="276" y="790"/>
                </a:lnTo>
                <a:lnTo>
                  <a:pt x="281" y="794"/>
                </a:lnTo>
                <a:lnTo>
                  <a:pt x="278" y="799"/>
                </a:lnTo>
                <a:lnTo>
                  <a:pt x="277" y="794"/>
                </a:lnTo>
                <a:lnTo>
                  <a:pt x="278" y="799"/>
                </a:lnTo>
                <a:lnTo>
                  <a:pt x="280" y="805"/>
                </a:lnTo>
                <a:lnTo>
                  <a:pt x="282" y="806"/>
                </a:lnTo>
                <a:lnTo>
                  <a:pt x="433" y="822"/>
                </a:lnTo>
                <a:lnTo>
                  <a:pt x="434" y="822"/>
                </a:lnTo>
                <a:lnTo>
                  <a:pt x="437" y="820"/>
                </a:lnTo>
                <a:lnTo>
                  <a:pt x="439" y="822"/>
                </a:lnTo>
                <a:lnTo>
                  <a:pt x="443" y="823"/>
                </a:lnTo>
                <a:lnTo>
                  <a:pt x="446" y="818"/>
                </a:lnTo>
                <a:lnTo>
                  <a:pt x="451" y="815"/>
                </a:lnTo>
                <a:lnTo>
                  <a:pt x="451" y="806"/>
                </a:lnTo>
                <a:lnTo>
                  <a:pt x="449" y="803"/>
                </a:lnTo>
                <a:lnTo>
                  <a:pt x="446" y="799"/>
                </a:lnTo>
                <a:lnTo>
                  <a:pt x="441" y="798"/>
                </a:lnTo>
                <a:lnTo>
                  <a:pt x="439" y="793"/>
                </a:lnTo>
                <a:lnTo>
                  <a:pt x="442" y="788"/>
                </a:lnTo>
                <a:lnTo>
                  <a:pt x="442" y="783"/>
                </a:lnTo>
                <a:lnTo>
                  <a:pt x="441" y="778"/>
                </a:lnTo>
                <a:lnTo>
                  <a:pt x="442" y="773"/>
                </a:lnTo>
                <a:lnTo>
                  <a:pt x="447" y="770"/>
                </a:lnTo>
                <a:lnTo>
                  <a:pt x="456" y="759"/>
                </a:lnTo>
                <a:lnTo>
                  <a:pt x="458" y="752"/>
                </a:lnTo>
                <a:lnTo>
                  <a:pt x="461" y="747"/>
                </a:lnTo>
                <a:lnTo>
                  <a:pt x="461" y="739"/>
                </a:lnTo>
                <a:lnTo>
                  <a:pt x="463" y="730"/>
                </a:lnTo>
                <a:lnTo>
                  <a:pt x="468" y="727"/>
                </a:lnTo>
                <a:lnTo>
                  <a:pt x="471" y="722"/>
                </a:lnTo>
                <a:lnTo>
                  <a:pt x="487" y="713"/>
                </a:lnTo>
                <a:lnTo>
                  <a:pt x="491" y="708"/>
                </a:lnTo>
                <a:lnTo>
                  <a:pt x="487" y="703"/>
                </a:lnTo>
                <a:close/>
                <a:moveTo>
                  <a:pt x="120" y="652"/>
                </a:moveTo>
                <a:lnTo>
                  <a:pt x="115" y="654"/>
                </a:lnTo>
                <a:lnTo>
                  <a:pt x="117" y="659"/>
                </a:lnTo>
                <a:lnTo>
                  <a:pt x="121" y="661"/>
                </a:lnTo>
                <a:lnTo>
                  <a:pt x="126" y="659"/>
                </a:lnTo>
                <a:lnTo>
                  <a:pt x="127" y="657"/>
                </a:lnTo>
                <a:lnTo>
                  <a:pt x="124" y="653"/>
                </a:lnTo>
                <a:lnTo>
                  <a:pt x="120" y="652"/>
                </a:lnTo>
                <a:close/>
                <a:moveTo>
                  <a:pt x="141" y="654"/>
                </a:moveTo>
                <a:lnTo>
                  <a:pt x="137" y="652"/>
                </a:lnTo>
                <a:lnTo>
                  <a:pt x="136" y="656"/>
                </a:lnTo>
                <a:lnTo>
                  <a:pt x="136" y="659"/>
                </a:lnTo>
                <a:lnTo>
                  <a:pt x="141" y="662"/>
                </a:lnTo>
                <a:lnTo>
                  <a:pt x="151" y="662"/>
                </a:lnTo>
                <a:lnTo>
                  <a:pt x="156" y="659"/>
                </a:lnTo>
                <a:lnTo>
                  <a:pt x="151" y="659"/>
                </a:lnTo>
                <a:lnTo>
                  <a:pt x="141" y="654"/>
                </a:lnTo>
                <a:close/>
                <a:moveTo>
                  <a:pt x="141" y="717"/>
                </a:moveTo>
                <a:lnTo>
                  <a:pt x="144" y="721"/>
                </a:lnTo>
                <a:lnTo>
                  <a:pt x="149" y="722"/>
                </a:lnTo>
                <a:lnTo>
                  <a:pt x="145" y="717"/>
                </a:lnTo>
                <a:lnTo>
                  <a:pt x="141" y="717"/>
                </a:lnTo>
                <a:close/>
                <a:moveTo>
                  <a:pt x="199" y="752"/>
                </a:moveTo>
                <a:lnTo>
                  <a:pt x="197" y="747"/>
                </a:lnTo>
                <a:lnTo>
                  <a:pt x="198" y="752"/>
                </a:lnTo>
                <a:lnTo>
                  <a:pt x="199" y="762"/>
                </a:lnTo>
                <a:lnTo>
                  <a:pt x="204" y="766"/>
                </a:lnTo>
                <a:lnTo>
                  <a:pt x="209" y="766"/>
                </a:lnTo>
                <a:lnTo>
                  <a:pt x="202" y="757"/>
                </a:lnTo>
                <a:lnTo>
                  <a:pt x="199" y="752"/>
                </a:lnTo>
                <a:close/>
                <a:moveTo>
                  <a:pt x="214" y="720"/>
                </a:moveTo>
                <a:lnTo>
                  <a:pt x="209" y="716"/>
                </a:lnTo>
                <a:lnTo>
                  <a:pt x="204" y="713"/>
                </a:lnTo>
                <a:lnTo>
                  <a:pt x="209" y="718"/>
                </a:lnTo>
                <a:lnTo>
                  <a:pt x="213" y="728"/>
                </a:lnTo>
                <a:lnTo>
                  <a:pt x="220" y="730"/>
                </a:lnTo>
                <a:lnTo>
                  <a:pt x="219" y="725"/>
                </a:lnTo>
                <a:lnTo>
                  <a:pt x="214" y="7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160"/>
          <p:cNvSpPr>
            <a:spLocks noEditPoints="1"/>
          </p:cNvSpPr>
          <p:nvPr/>
        </p:nvSpPr>
        <p:spPr bwMode="auto">
          <a:xfrm>
            <a:off x="2485744" y="1509138"/>
            <a:ext cx="714345" cy="518401"/>
          </a:xfrm>
          <a:custGeom>
            <a:avLst/>
            <a:gdLst/>
            <a:ahLst/>
            <a:cxnLst>
              <a:cxn ang="0">
                <a:pos x="119" y="0"/>
              </a:cxn>
              <a:cxn ang="0">
                <a:pos x="118" y="16"/>
              </a:cxn>
              <a:cxn ang="0">
                <a:pos x="125" y="32"/>
              </a:cxn>
              <a:cxn ang="0">
                <a:pos x="122" y="45"/>
              </a:cxn>
              <a:cxn ang="0">
                <a:pos x="118" y="45"/>
              </a:cxn>
              <a:cxn ang="0">
                <a:pos x="122" y="62"/>
              </a:cxn>
              <a:cxn ang="0">
                <a:pos x="119" y="86"/>
              </a:cxn>
              <a:cxn ang="0">
                <a:pos x="113" y="106"/>
              </a:cxn>
              <a:cxn ang="0">
                <a:pos x="95" y="129"/>
              </a:cxn>
              <a:cxn ang="0">
                <a:pos x="80" y="131"/>
              </a:cxn>
              <a:cxn ang="0">
                <a:pos x="71" y="131"/>
              </a:cxn>
              <a:cxn ang="0">
                <a:pos x="85" y="117"/>
              </a:cxn>
              <a:cxn ang="0">
                <a:pos x="85" y="130"/>
              </a:cxn>
              <a:cxn ang="0">
                <a:pos x="89" y="125"/>
              </a:cxn>
              <a:cxn ang="0">
                <a:pos x="95" y="106"/>
              </a:cxn>
              <a:cxn ang="0">
                <a:pos x="99" y="92"/>
              </a:cxn>
              <a:cxn ang="0">
                <a:pos x="107" y="81"/>
              </a:cxn>
              <a:cxn ang="0">
                <a:pos x="71" y="109"/>
              </a:cxn>
              <a:cxn ang="0">
                <a:pos x="73" y="115"/>
              </a:cxn>
              <a:cxn ang="0">
                <a:pos x="85" y="95"/>
              </a:cxn>
              <a:cxn ang="0">
                <a:pos x="95" y="89"/>
              </a:cxn>
              <a:cxn ang="0">
                <a:pos x="102" y="61"/>
              </a:cxn>
              <a:cxn ang="0">
                <a:pos x="86" y="65"/>
              </a:cxn>
              <a:cxn ang="0">
                <a:pos x="75" y="56"/>
              </a:cxn>
              <a:cxn ang="0">
                <a:pos x="45" y="45"/>
              </a:cxn>
              <a:cxn ang="0">
                <a:pos x="25" y="28"/>
              </a:cxn>
              <a:cxn ang="0">
                <a:pos x="11" y="24"/>
              </a:cxn>
              <a:cxn ang="0">
                <a:pos x="5" y="43"/>
              </a:cxn>
              <a:cxn ang="0">
                <a:pos x="12" y="68"/>
              </a:cxn>
              <a:cxn ang="0">
                <a:pos x="11" y="120"/>
              </a:cxn>
              <a:cxn ang="0">
                <a:pos x="17" y="126"/>
              </a:cxn>
              <a:cxn ang="0">
                <a:pos x="11" y="138"/>
              </a:cxn>
              <a:cxn ang="0">
                <a:pos x="10" y="146"/>
              </a:cxn>
              <a:cxn ang="0">
                <a:pos x="15" y="151"/>
              </a:cxn>
              <a:cxn ang="0">
                <a:pos x="14" y="172"/>
              </a:cxn>
              <a:cxn ang="0">
                <a:pos x="7" y="160"/>
              </a:cxn>
              <a:cxn ang="0">
                <a:pos x="8" y="184"/>
              </a:cxn>
              <a:cxn ang="0">
                <a:pos x="27" y="188"/>
              </a:cxn>
              <a:cxn ang="0">
                <a:pos x="37" y="199"/>
              </a:cxn>
              <a:cxn ang="0">
                <a:pos x="54" y="209"/>
              </a:cxn>
              <a:cxn ang="0">
                <a:pos x="63" y="251"/>
              </a:cxn>
              <a:cxn ang="0">
                <a:pos x="80" y="258"/>
              </a:cxn>
              <a:cxn ang="0">
                <a:pos x="104" y="253"/>
              </a:cxn>
              <a:cxn ang="0">
                <a:pos x="127" y="260"/>
              </a:cxn>
              <a:cxn ang="0">
                <a:pos x="148" y="268"/>
              </a:cxn>
              <a:cxn ang="0">
                <a:pos x="177" y="272"/>
              </a:cxn>
              <a:cxn ang="0">
                <a:pos x="217" y="268"/>
              </a:cxn>
              <a:cxn ang="0">
                <a:pos x="242" y="270"/>
              </a:cxn>
              <a:cxn ang="0">
                <a:pos x="362" y="291"/>
              </a:cxn>
              <a:cxn ang="0">
                <a:pos x="362" y="257"/>
              </a:cxn>
              <a:cxn ang="0">
                <a:pos x="353" y="58"/>
              </a:cxn>
              <a:cxn ang="0">
                <a:pos x="91" y="23"/>
              </a:cxn>
              <a:cxn ang="0">
                <a:pos x="107" y="23"/>
              </a:cxn>
              <a:cxn ang="0">
                <a:pos x="104" y="19"/>
              </a:cxn>
              <a:cxn ang="0">
                <a:pos x="117" y="52"/>
              </a:cxn>
              <a:cxn ang="0">
                <a:pos x="103" y="56"/>
              </a:cxn>
              <a:cxn ang="0">
                <a:pos x="110" y="76"/>
              </a:cxn>
              <a:cxn ang="0">
                <a:pos x="119" y="76"/>
              </a:cxn>
              <a:cxn ang="0">
                <a:pos x="107" y="56"/>
              </a:cxn>
            </a:cxnLst>
            <a:rect l="0" t="0" r="r" b="b"/>
            <a:pathLst>
              <a:path w="401" h="291">
                <a:moveTo>
                  <a:pt x="353" y="58"/>
                </a:moveTo>
                <a:lnTo>
                  <a:pt x="264" y="38"/>
                </a:lnTo>
                <a:lnTo>
                  <a:pt x="187" y="19"/>
                </a:lnTo>
                <a:lnTo>
                  <a:pt x="119" y="0"/>
                </a:lnTo>
                <a:lnTo>
                  <a:pt x="115" y="4"/>
                </a:lnTo>
                <a:lnTo>
                  <a:pt x="115" y="8"/>
                </a:lnTo>
                <a:lnTo>
                  <a:pt x="118" y="13"/>
                </a:lnTo>
                <a:lnTo>
                  <a:pt x="118" y="16"/>
                </a:lnTo>
                <a:lnTo>
                  <a:pt x="122" y="21"/>
                </a:lnTo>
                <a:lnTo>
                  <a:pt x="127" y="23"/>
                </a:lnTo>
                <a:lnTo>
                  <a:pt x="125" y="27"/>
                </a:lnTo>
                <a:lnTo>
                  <a:pt x="125" y="32"/>
                </a:lnTo>
                <a:lnTo>
                  <a:pt x="125" y="37"/>
                </a:lnTo>
                <a:lnTo>
                  <a:pt x="120" y="34"/>
                </a:lnTo>
                <a:lnTo>
                  <a:pt x="123" y="39"/>
                </a:lnTo>
                <a:lnTo>
                  <a:pt x="122" y="45"/>
                </a:lnTo>
                <a:lnTo>
                  <a:pt x="115" y="41"/>
                </a:lnTo>
                <a:lnTo>
                  <a:pt x="113" y="41"/>
                </a:lnTo>
                <a:lnTo>
                  <a:pt x="113" y="46"/>
                </a:lnTo>
                <a:lnTo>
                  <a:pt x="118" y="45"/>
                </a:lnTo>
                <a:lnTo>
                  <a:pt x="119" y="50"/>
                </a:lnTo>
                <a:lnTo>
                  <a:pt x="123" y="56"/>
                </a:lnTo>
                <a:lnTo>
                  <a:pt x="122" y="60"/>
                </a:lnTo>
                <a:lnTo>
                  <a:pt x="122" y="62"/>
                </a:lnTo>
                <a:lnTo>
                  <a:pt x="122" y="72"/>
                </a:lnTo>
                <a:lnTo>
                  <a:pt x="124" y="76"/>
                </a:lnTo>
                <a:lnTo>
                  <a:pt x="124" y="81"/>
                </a:lnTo>
                <a:lnTo>
                  <a:pt x="119" y="86"/>
                </a:lnTo>
                <a:lnTo>
                  <a:pt x="114" y="92"/>
                </a:lnTo>
                <a:lnTo>
                  <a:pt x="114" y="97"/>
                </a:lnTo>
                <a:lnTo>
                  <a:pt x="109" y="101"/>
                </a:lnTo>
                <a:lnTo>
                  <a:pt x="113" y="106"/>
                </a:lnTo>
                <a:lnTo>
                  <a:pt x="109" y="111"/>
                </a:lnTo>
                <a:lnTo>
                  <a:pt x="109" y="121"/>
                </a:lnTo>
                <a:lnTo>
                  <a:pt x="105" y="126"/>
                </a:lnTo>
                <a:lnTo>
                  <a:pt x="95" y="129"/>
                </a:lnTo>
                <a:lnTo>
                  <a:pt x="93" y="133"/>
                </a:lnTo>
                <a:lnTo>
                  <a:pt x="88" y="136"/>
                </a:lnTo>
                <a:lnTo>
                  <a:pt x="83" y="136"/>
                </a:lnTo>
                <a:lnTo>
                  <a:pt x="80" y="131"/>
                </a:lnTo>
                <a:lnTo>
                  <a:pt x="75" y="134"/>
                </a:lnTo>
                <a:lnTo>
                  <a:pt x="74" y="139"/>
                </a:lnTo>
                <a:lnTo>
                  <a:pt x="71" y="135"/>
                </a:lnTo>
                <a:lnTo>
                  <a:pt x="71" y="131"/>
                </a:lnTo>
                <a:lnTo>
                  <a:pt x="68" y="130"/>
                </a:lnTo>
                <a:lnTo>
                  <a:pt x="71" y="129"/>
                </a:lnTo>
                <a:lnTo>
                  <a:pt x="75" y="125"/>
                </a:lnTo>
                <a:lnTo>
                  <a:pt x="85" y="117"/>
                </a:lnTo>
                <a:lnTo>
                  <a:pt x="85" y="123"/>
                </a:lnTo>
                <a:lnTo>
                  <a:pt x="83" y="128"/>
                </a:lnTo>
                <a:lnTo>
                  <a:pt x="83" y="133"/>
                </a:lnTo>
                <a:lnTo>
                  <a:pt x="85" y="130"/>
                </a:lnTo>
                <a:lnTo>
                  <a:pt x="85" y="125"/>
                </a:lnTo>
                <a:lnTo>
                  <a:pt x="89" y="120"/>
                </a:lnTo>
                <a:lnTo>
                  <a:pt x="94" y="120"/>
                </a:lnTo>
                <a:lnTo>
                  <a:pt x="89" y="125"/>
                </a:lnTo>
                <a:lnTo>
                  <a:pt x="94" y="128"/>
                </a:lnTo>
                <a:lnTo>
                  <a:pt x="103" y="110"/>
                </a:lnTo>
                <a:lnTo>
                  <a:pt x="100" y="105"/>
                </a:lnTo>
                <a:lnTo>
                  <a:pt x="95" y="106"/>
                </a:lnTo>
                <a:lnTo>
                  <a:pt x="95" y="101"/>
                </a:lnTo>
                <a:lnTo>
                  <a:pt x="100" y="102"/>
                </a:lnTo>
                <a:lnTo>
                  <a:pt x="100" y="99"/>
                </a:lnTo>
                <a:lnTo>
                  <a:pt x="99" y="92"/>
                </a:lnTo>
                <a:lnTo>
                  <a:pt x="105" y="94"/>
                </a:lnTo>
                <a:lnTo>
                  <a:pt x="109" y="91"/>
                </a:lnTo>
                <a:lnTo>
                  <a:pt x="109" y="86"/>
                </a:lnTo>
                <a:lnTo>
                  <a:pt x="107" y="81"/>
                </a:lnTo>
                <a:lnTo>
                  <a:pt x="95" y="91"/>
                </a:lnTo>
                <a:lnTo>
                  <a:pt x="91" y="96"/>
                </a:lnTo>
                <a:lnTo>
                  <a:pt x="81" y="100"/>
                </a:lnTo>
                <a:lnTo>
                  <a:pt x="71" y="109"/>
                </a:lnTo>
                <a:lnTo>
                  <a:pt x="73" y="114"/>
                </a:lnTo>
                <a:lnTo>
                  <a:pt x="78" y="112"/>
                </a:lnTo>
                <a:lnTo>
                  <a:pt x="83" y="114"/>
                </a:lnTo>
                <a:lnTo>
                  <a:pt x="73" y="115"/>
                </a:lnTo>
                <a:lnTo>
                  <a:pt x="68" y="111"/>
                </a:lnTo>
                <a:lnTo>
                  <a:pt x="71" y="106"/>
                </a:lnTo>
                <a:lnTo>
                  <a:pt x="81" y="99"/>
                </a:lnTo>
                <a:lnTo>
                  <a:pt x="85" y="95"/>
                </a:lnTo>
                <a:lnTo>
                  <a:pt x="94" y="85"/>
                </a:lnTo>
                <a:lnTo>
                  <a:pt x="93" y="89"/>
                </a:lnTo>
                <a:lnTo>
                  <a:pt x="93" y="94"/>
                </a:lnTo>
                <a:lnTo>
                  <a:pt x="95" y="89"/>
                </a:lnTo>
                <a:lnTo>
                  <a:pt x="100" y="85"/>
                </a:lnTo>
                <a:lnTo>
                  <a:pt x="103" y="78"/>
                </a:lnTo>
                <a:lnTo>
                  <a:pt x="99" y="66"/>
                </a:lnTo>
                <a:lnTo>
                  <a:pt x="102" y="61"/>
                </a:lnTo>
                <a:lnTo>
                  <a:pt x="95" y="65"/>
                </a:lnTo>
                <a:lnTo>
                  <a:pt x="95" y="70"/>
                </a:lnTo>
                <a:lnTo>
                  <a:pt x="91" y="62"/>
                </a:lnTo>
                <a:lnTo>
                  <a:pt x="86" y="65"/>
                </a:lnTo>
                <a:lnTo>
                  <a:pt x="86" y="60"/>
                </a:lnTo>
                <a:lnTo>
                  <a:pt x="85" y="55"/>
                </a:lnTo>
                <a:lnTo>
                  <a:pt x="80" y="56"/>
                </a:lnTo>
                <a:lnTo>
                  <a:pt x="75" y="56"/>
                </a:lnTo>
                <a:lnTo>
                  <a:pt x="70" y="52"/>
                </a:lnTo>
                <a:lnTo>
                  <a:pt x="60" y="51"/>
                </a:lnTo>
                <a:lnTo>
                  <a:pt x="55" y="47"/>
                </a:lnTo>
                <a:lnTo>
                  <a:pt x="45" y="45"/>
                </a:lnTo>
                <a:lnTo>
                  <a:pt x="39" y="39"/>
                </a:lnTo>
                <a:lnTo>
                  <a:pt x="35" y="36"/>
                </a:lnTo>
                <a:lnTo>
                  <a:pt x="30" y="32"/>
                </a:lnTo>
                <a:lnTo>
                  <a:pt x="25" y="28"/>
                </a:lnTo>
                <a:lnTo>
                  <a:pt x="16" y="19"/>
                </a:lnTo>
                <a:lnTo>
                  <a:pt x="11" y="17"/>
                </a:lnTo>
                <a:lnTo>
                  <a:pt x="12" y="23"/>
                </a:lnTo>
                <a:lnTo>
                  <a:pt x="11" y="24"/>
                </a:lnTo>
                <a:lnTo>
                  <a:pt x="10" y="29"/>
                </a:lnTo>
                <a:lnTo>
                  <a:pt x="6" y="34"/>
                </a:lnTo>
                <a:lnTo>
                  <a:pt x="6" y="39"/>
                </a:lnTo>
                <a:lnTo>
                  <a:pt x="5" y="43"/>
                </a:lnTo>
                <a:lnTo>
                  <a:pt x="5" y="48"/>
                </a:lnTo>
                <a:lnTo>
                  <a:pt x="6" y="53"/>
                </a:lnTo>
                <a:lnTo>
                  <a:pt x="10" y="60"/>
                </a:lnTo>
                <a:lnTo>
                  <a:pt x="12" y="68"/>
                </a:lnTo>
                <a:lnTo>
                  <a:pt x="12" y="75"/>
                </a:lnTo>
                <a:lnTo>
                  <a:pt x="10" y="94"/>
                </a:lnTo>
                <a:lnTo>
                  <a:pt x="12" y="106"/>
                </a:lnTo>
                <a:lnTo>
                  <a:pt x="11" y="120"/>
                </a:lnTo>
                <a:lnTo>
                  <a:pt x="8" y="126"/>
                </a:lnTo>
                <a:lnTo>
                  <a:pt x="11" y="128"/>
                </a:lnTo>
                <a:lnTo>
                  <a:pt x="12" y="123"/>
                </a:lnTo>
                <a:lnTo>
                  <a:pt x="17" y="126"/>
                </a:lnTo>
                <a:lnTo>
                  <a:pt x="21" y="131"/>
                </a:lnTo>
                <a:lnTo>
                  <a:pt x="26" y="133"/>
                </a:lnTo>
                <a:lnTo>
                  <a:pt x="19" y="134"/>
                </a:lnTo>
                <a:lnTo>
                  <a:pt x="11" y="138"/>
                </a:lnTo>
                <a:lnTo>
                  <a:pt x="10" y="133"/>
                </a:lnTo>
                <a:lnTo>
                  <a:pt x="7" y="143"/>
                </a:lnTo>
                <a:lnTo>
                  <a:pt x="10" y="148"/>
                </a:lnTo>
                <a:lnTo>
                  <a:pt x="10" y="146"/>
                </a:lnTo>
                <a:lnTo>
                  <a:pt x="20" y="150"/>
                </a:lnTo>
                <a:lnTo>
                  <a:pt x="22" y="155"/>
                </a:lnTo>
                <a:lnTo>
                  <a:pt x="20" y="155"/>
                </a:lnTo>
                <a:lnTo>
                  <a:pt x="15" y="151"/>
                </a:lnTo>
                <a:lnTo>
                  <a:pt x="12" y="156"/>
                </a:lnTo>
                <a:lnTo>
                  <a:pt x="14" y="162"/>
                </a:lnTo>
                <a:lnTo>
                  <a:pt x="10" y="167"/>
                </a:lnTo>
                <a:lnTo>
                  <a:pt x="14" y="172"/>
                </a:lnTo>
                <a:lnTo>
                  <a:pt x="12" y="173"/>
                </a:lnTo>
                <a:lnTo>
                  <a:pt x="10" y="169"/>
                </a:lnTo>
                <a:lnTo>
                  <a:pt x="5" y="169"/>
                </a:lnTo>
                <a:lnTo>
                  <a:pt x="7" y="160"/>
                </a:lnTo>
                <a:lnTo>
                  <a:pt x="6" y="155"/>
                </a:lnTo>
                <a:lnTo>
                  <a:pt x="0" y="179"/>
                </a:lnTo>
                <a:lnTo>
                  <a:pt x="5" y="179"/>
                </a:lnTo>
                <a:lnTo>
                  <a:pt x="8" y="184"/>
                </a:lnTo>
                <a:lnTo>
                  <a:pt x="19" y="182"/>
                </a:lnTo>
                <a:lnTo>
                  <a:pt x="21" y="187"/>
                </a:lnTo>
                <a:lnTo>
                  <a:pt x="26" y="188"/>
                </a:lnTo>
                <a:lnTo>
                  <a:pt x="27" y="188"/>
                </a:lnTo>
                <a:lnTo>
                  <a:pt x="30" y="189"/>
                </a:lnTo>
                <a:lnTo>
                  <a:pt x="31" y="190"/>
                </a:lnTo>
                <a:lnTo>
                  <a:pt x="32" y="194"/>
                </a:lnTo>
                <a:lnTo>
                  <a:pt x="37" y="199"/>
                </a:lnTo>
                <a:lnTo>
                  <a:pt x="42" y="199"/>
                </a:lnTo>
                <a:lnTo>
                  <a:pt x="46" y="201"/>
                </a:lnTo>
                <a:lnTo>
                  <a:pt x="49" y="204"/>
                </a:lnTo>
                <a:lnTo>
                  <a:pt x="54" y="209"/>
                </a:lnTo>
                <a:lnTo>
                  <a:pt x="56" y="219"/>
                </a:lnTo>
                <a:lnTo>
                  <a:pt x="54" y="245"/>
                </a:lnTo>
                <a:lnTo>
                  <a:pt x="55" y="247"/>
                </a:lnTo>
                <a:lnTo>
                  <a:pt x="63" y="251"/>
                </a:lnTo>
                <a:lnTo>
                  <a:pt x="68" y="253"/>
                </a:lnTo>
                <a:lnTo>
                  <a:pt x="70" y="255"/>
                </a:lnTo>
                <a:lnTo>
                  <a:pt x="75" y="257"/>
                </a:lnTo>
                <a:lnTo>
                  <a:pt x="80" y="258"/>
                </a:lnTo>
                <a:lnTo>
                  <a:pt x="90" y="257"/>
                </a:lnTo>
                <a:lnTo>
                  <a:pt x="94" y="256"/>
                </a:lnTo>
                <a:lnTo>
                  <a:pt x="99" y="253"/>
                </a:lnTo>
                <a:lnTo>
                  <a:pt x="104" y="253"/>
                </a:lnTo>
                <a:lnTo>
                  <a:pt x="109" y="255"/>
                </a:lnTo>
                <a:lnTo>
                  <a:pt x="118" y="256"/>
                </a:lnTo>
                <a:lnTo>
                  <a:pt x="123" y="258"/>
                </a:lnTo>
                <a:lnTo>
                  <a:pt x="127" y="260"/>
                </a:lnTo>
                <a:lnTo>
                  <a:pt x="133" y="263"/>
                </a:lnTo>
                <a:lnTo>
                  <a:pt x="133" y="267"/>
                </a:lnTo>
                <a:lnTo>
                  <a:pt x="143" y="267"/>
                </a:lnTo>
                <a:lnTo>
                  <a:pt x="148" y="268"/>
                </a:lnTo>
                <a:lnTo>
                  <a:pt x="163" y="266"/>
                </a:lnTo>
                <a:lnTo>
                  <a:pt x="168" y="267"/>
                </a:lnTo>
                <a:lnTo>
                  <a:pt x="173" y="271"/>
                </a:lnTo>
                <a:lnTo>
                  <a:pt x="177" y="272"/>
                </a:lnTo>
                <a:lnTo>
                  <a:pt x="182" y="272"/>
                </a:lnTo>
                <a:lnTo>
                  <a:pt x="192" y="270"/>
                </a:lnTo>
                <a:lnTo>
                  <a:pt x="202" y="268"/>
                </a:lnTo>
                <a:lnTo>
                  <a:pt x="217" y="268"/>
                </a:lnTo>
                <a:lnTo>
                  <a:pt x="222" y="266"/>
                </a:lnTo>
                <a:lnTo>
                  <a:pt x="226" y="267"/>
                </a:lnTo>
                <a:lnTo>
                  <a:pt x="237" y="268"/>
                </a:lnTo>
                <a:lnTo>
                  <a:pt x="242" y="270"/>
                </a:lnTo>
                <a:lnTo>
                  <a:pt x="247" y="271"/>
                </a:lnTo>
                <a:lnTo>
                  <a:pt x="253" y="267"/>
                </a:lnTo>
                <a:lnTo>
                  <a:pt x="300" y="279"/>
                </a:lnTo>
                <a:lnTo>
                  <a:pt x="362" y="291"/>
                </a:lnTo>
                <a:lnTo>
                  <a:pt x="361" y="287"/>
                </a:lnTo>
                <a:lnTo>
                  <a:pt x="362" y="272"/>
                </a:lnTo>
                <a:lnTo>
                  <a:pt x="359" y="262"/>
                </a:lnTo>
                <a:lnTo>
                  <a:pt x="362" y="257"/>
                </a:lnTo>
                <a:lnTo>
                  <a:pt x="363" y="242"/>
                </a:lnTo>
                <a:lnTo>
                  <a:pt x="400" y="71"/>
                </a:lnTo>
                <a:lnTo>
                  <a:pt x="401" y="68"/>
                </a:lnTo>
                <a:lnTo>
                  <a:pt x="353" y="58"/>
                </a:lnTo>
                <a:close/>
                <a:moveTo>
                  <a:pt x="97" y="34"/>
                </a:moveTo>
                <a:lnTo>
                  <a:pt x="98" y="29"/>
                </a:lnTo>
                <a:lnTo>
                  <a:pt x="94" y="24"/>
                </a:lnTo>
                <a:lnTo>
                  <a:pt x="91" y="23"/>
                </a:lnTo>
                <a:lnTo>
                  <a:pt x="89" y="29"/>
                </a:lnTo>
                <a:lnTo>
                  <a:pt x="91" y="34"/>
                </a:lnTo>
                <a:lnTo>
                  <a:pt x="97" y="34"/>
                </a:lnTo>
                <a:close/>
                <a:moveTo>
                  <a:pt x="107" y="23"/>
                </a:moveTo>
                <a:lnTo>
                  <a:pt x="109" y="28"/>
                </a:lnTo>
                <a:lnTo>
                  <a:pt x="112" y="23"/>
                </a:lnTo>
                <a:lnTo>
                  <a:pt x="107" y="19"/>
                </a:lnTo>
                <a:lnTo>
                  <a:pt x="104" y="19"/>
                </a:lnTo>
                <a:lnTo>
                  <a:pt x="102" y="24"/>
                </a:lnTo>
                <a:lnTo>
                  <a:pt x="105" y="28"/>
                </a:lnTo>
                <a:lnTo>
                  <a:pt x="107" y="23"/>
                </a:lnTo>
                <a:close/>
                <a:moveTo>
                  <a:pt x="117" y="52"/>
                </a:moveTo>
                <a:lnTo>
                  <a:pt x="115" y="47"/>
                </a:lnTo>
                <a:lnTo>
                  <a:pt x="114" y="47"/>
                </a:lnTo>
                <a:lnTo>
                  <a:pt x="109" y="51"/>
                </a:lnTo>
                <a:lnTo>
                  <a:pt x="103" y="56"/>
                </a:lnTo>
                <a:lnTo>
                  <a:pt x="105" y="61"/>
                </a:lnTo>
                <a:lnTo>
                  <a:pt x="109" y="66"/>
                </a:lnTo>
                <a:lnTo>
                  <a:pt x="109" y="71"/>
                </a:lnTo>
                <a:lnTo>
                  <a:pt x="110" y="76"/>
                </a:lnTo>
                <a:lnTo>
                  <a:pt x="114" y="81"/>
                </a:lnTo>
                <a:lnTo>
                  <a:pt x="114" y="84"/>
                </a:lnTo>
                <a:lnTo>
                  <a:pt x="119" y="81"/>
                </a:lnTo>
                <a:lnTo>
                  <a:pt x="119" y="76"/>
                </a:lnTo>
                <a:lnTo>
                  <a:pt x="115" y="72"/>
                </a:lnTo>
                <a:lnTo>
                  <a:pt x="110" y="72"/>
                </a:lnTo>
                <a:lnTo>
                  <a:pt x="112" y="61"/>
                </a:lnTo>
                <a:lnTo>
                  <a:pt x="107" y="56"/>
                </a:lnTo>
                <a:lnTo>
                  <a:pt x="112" y="53"/>
                </a:lnTo>
                <a:lnTo>
                  <a:pt x="117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162"/>
          <p:cNvSpPr>
            <a:spLocks noEditPoints="1"/>
          </p:cNvSpPr>
          <p:nvPr/>
        </p:nvSpPr>
        <p:spPr bwMode="auto">
          <a:xfrm>
            <a:off x="3893054" y="3495449"/>
            <a:ext cx="1501726" cy="1464348"/>
          </a:xfrm>
          <a:custGeom>
            <a:avLst/>
            <a:gdLst/>
            <a:ahLst/>
            <a:cxnLst>
              <a:cxn ang="0">
                <a:pos x="602" y="776"/>
              </a:cxn>
              <a:cxn ang="0">
                <a:pos x="593" y="757"/>
              </a:cxn>
              <a:cxn ang="0">
                <a:pos x="832" y="398"/>
              </a:cxn>
              <a:cxn ang="0">
                <a:pos x="807" y="354"/>
              </a:cxn>
              <a:cxn ang="0">
                <a:pos x="762" y="225"/>
              </a:cxn>
              <a:cxn ang="0">
                <a:pos x="717" y="213"/>
              </a:cxn>
              <a:cxn ang="0">
                <a:pos x="674" y="215"/>
              </a:cxn>
              <a:cxn ang="0">
                <a:pos x="639" y="211"/>
              </a:cxn>
              <a:cxn ang="0">
                <a:pos x="612" y="223"/>
              </a:cxn>
              <a:cxn ang="0">
                <a:pos x="588" y="210"/>
              </a:cxn>
              <a:cxn ang="0">
                <a:pos x="558" y="203"/>
              </a:cxn>
              <a:cxn ang="0">
                <a:pos x="522" y="194"/>
              </a:cxn>
              <a:cxn ang="0">
                <a:pos x="483" y="185"/>
              </a:cxn>
              <a:cxn ang="0">
                <a:pos x="459" y="170"/>
              </a:cxn>
              <a:cxn ang="0">
                <a:pos x="431" y="9"/>
              </a:cxn>
              <a:cxn ang="0">
                <a:pos x="235" y="259"/>
              </a:cxn>
              <a:cxn ang="0">
                <a:pos x="0" y="327"/>
              </a:cxn>
              <a:cxn ang="0">
                <a:pos x="20" y="354"/>
              </a:cxn>
              <a:cxn ang="0">
                <a:pos x="64" y="409"/>
              </a:cxn>
              <a:cxn ang="0">
                <a:pos x="104" y="447"/>
              </a:cxn>
              <a:cxn ang="0">
                <a:pos x="124" y="517"/>
              </a:cxn>
              <a:cxn ang="0">
                <a:pos x="171" y="552"/>
              </a:cxn>
              <a:cxn ang="0">
                <a:pos x="214" y="566"/>
              </a:cxn>
              <a:cxn ang="0">
                <a:pos x="244" y="520"/>
              </a:cxn>
              <a:cxn ang="0">
                <a:pos x="281" y="513"/>
              </a:cxn>
              <a:cxn ang="0">
                <a:pos x="328" y="521"/>
              </a:cxn>
              <a:cxn ang="0">
                <a:pos x="352" y="549"/>
              </a:cxn>
              <a:cxn ang="0">
                <a:pos x="388" y="606"/>
              </a:cxn>
              <a:cxn ang="0">
                <a:pos x="415" y="650"/>
              </a:cxn>
              <a:cxn ang="0">
                <a:pos x="449" y="691"/>
              </a:cxn>
              <a:cxn ang="0">
                <a:pos x="453" y="728"/>
              </a:cxn>
              <a:cxn ang="0">
                <a:pos x="476" y="779"/>
              </a:cxn>
              <a:cxn ang="0">
                <a:pos x="514" y="793"/>
              </a:cxn>
              <a:cxn ang="0">
                <a:pos x="583" y="818"/>
              </a:cxn>
              <a:cxn ang="0">
                <a:pos x="602" y="813"/>
              </a:cxn>
              <a:cxn ang="0">
                <a:pos x="588" y="770"/>
              </a:cxn>
              <a:cxn ang="0">
                <a:pos x="586" y="730"/>
              </a:cxn>
              <a:cxn ang="0">
                <a:pos x="566" y="701"/>
              </a:cxn>
              <a:cxn ang="0">
                <a:pos x="598" y="686"/>
              </a:cxn>
              <a:cxn ang="0">
                <a:pos x="600" y="669"/>
              </a:cxn>
              <a:cxn ang="0">
                <a:pos x="607" y="650"/>
              </a:cxn>
              <a:cxn ang="0">
                <a:pos x="622" y="649"/>
              </a:cxn>
              <a:cxn ang="0">
                <a:pos x="643" y="635"/>
              </a:cxn>
              <a:cxn ang="0">
                <a:pos x="646" y="605"/>
              </a:cxn>
              <a:cxn ang="0">
                <a:pos x="669" y="608"/>
              </a:cxn>
              <a:cxn ang="0">
                <a:pos x="685" y="614"/>
              </a:cxn>
              <a:cxn ang="0">
                <a:pos x="718" y="596"/>
              </a:cxn>
              <a:cxn ang="0">
                <a:pos x="758" y="552"/>
              </a:cxn>
              <a:cxn ang="0">
                <a:pos x="759" y="527"/>
              </a:cxn>
              <a:cxn ang="0">
                <a:pos x="778" y="542"/>
              </a:cxn>
              <a:cxn ang="0">
                <a:pos x="811" y="530"/>
              </a:cxn>
              <a:cxn ang="0">
                <a:pos x="832" y="482"/>
              </a:cxn>
              <a:cxn ang="0">
                <a:pos x="841" y="437"/>
              </a:cxn>
              <a:cxn ang="0">
                <a:pos x="601" y="694"/>
              </a:cxn>
              <a:cxn ang="0">
                <a:pos x="619" y="666"/>
              </a:cxn>
              <a:cxn ang="0">
                <a:pos x="634" y="645"/>
              </a:cxn>
              <a:cxn ang="0">
                <a:pos x="753" y="566"/>
              </a:cxn>
            </a:cxnLst>
            <a:rect l="0" t="0" r="r" b="b"/>
            <a:pathLst>
              <a:path w="843" h="822">
                <a:moveTo>
                  <a:pt x="597" y="766"/>
                </a:moveTo>
                <a:lnTo>
                  <a:pt x="597" y="770"/>
                </a:lnTo>
                <a:lnTo>
                  <a:pt x="601" y="775"/>
                </a:lnTo>
                <a:lnTo>
                  <a:pt x="604" y="786"/>
                </a:lnTo>
                <a:lnTo>
                  <a:pt x="605" y="796"/>
                </a:lnTo>
                <a:lnTo>
                  <a:pt x="606" y="801"/>
                </a:lnTo>
                <a:lnTo>
                  <a:pt x="605" y="786"/>
                </a:lnTo>
                <a:lnTo>
                  <a:pt x="602" y="776"/>
                </a:lnTo>
                <a:lnTo>
                  <a:pt x="593" y="749"/>
                </a:lnTo>
                <a:lnTo>
                  <a:pt x="591" y="732"/>
                </a:lnTo>
                <a:lnTo>
                  <a:pt x="591" y="722"/>
                </a:lnTo>
                <a:lnTo>
                  <a:pt x="591" y="733"/>
                </a:lnTo>
                <a:lnTo>
                  <a:pt x="591" y="737"/>
                </a:lnTo>
                <a:lnTo>
                  <a:pt x="591" y="747"/>
                </a:lnTo>
                <a:lnTo>
                  <a:pt x="593" y="752"/>
                </a:lnTo>
                <a:lnTo>
                  <a:pt x="593" y="757"/>
                </a:lnTo>
                <a:lnTo>
                  <a:pt x="597" y="766"/>
                </a:lnTo>
                <a:close/>
                <a:moveTo>
                  <a:pt x="841" y="427"/>
                </a:moveTo>
                <a:lnTo>
                  <a:pt x="843" y="423"/>
                </a:lnTo>
                <a:lnTo>
                  <a:pt x="841" y="418"/>
                </a:lnTo>
                <a:lnTo>
                  <a:pt x="843" y="414"/>
                </a:lnTo>
                <a:lnTo>
                  <a:pt x="840" y="413"/>
                </a:lnTo>
                <a:lnTo>
                  <a:pt x="832" y="403"/>
                </a:lnTo>
                <a:lnTo>
                  <a:pt x="832" y="398"/>
                </a:lnTo>
                <a:lnTo>
                  <a:pt x="830" y="394"/>
                </a:lnTo>
                <a:lnTo>
                  <a:pt x="829" y="393"/>
                </a:lnTo>
                <a:lnTo>
                  <a:pt x="826" y="388"/>
                </a:lnTo>
                <a:lnTo>
                  <a:pt x="822" y="383"/>
                </a:lnTo>
                <a:lnTo>
                  <a:pt x="822" y="375"/>
                </a:lnTo>
                <a:lnTo>
                  <a:pt x="819" y="365"/>
                </a:lnTo>
                <a:lnTo>
                  <a:pt x="816" y="361"/>
                </a:lnTo>
                <a:lnTo>
                  <a:pt x="807" y="354"/>
                </a:lnTo>
                <a:lnTo>
                  <a:pt x="805" y="276"/>
                </a:lnTo>
                <a:lnTo>
                  <a:pt x="804" y="234"/>
                </a:lnTo>
                <a:lnTo>
                  <a:pt x="788" y="232"/>
                </a:lnTo>
                <a:lnTo>
                  <a:pt x="783" y="235"/>
                </a:lnTo>
                <a:lnTo>
                  <a:pt x="778" y="232"/>
                </a:lnTo>
                <a:lnTo>
                  <a:pt x="778" y="229"/>
                </a:lnTo>
                <a:lnTo>
                  <a:pt x="776" y="228"/>
                </a:lnTo>
                <a:lnTo>
                  <a:pt x="762" y="225"/>
                </a:lnTo>
                <a:lnTo>
                  <a:pt x="757" y="221"/>
                </a:lnTo>
                <a:lnTo>
                  <a:pt x="753" y="220"/>
                </a:lnTo>
                <a:lnTo>
                  <a:pt x="743" y="213"/>
                </a:lnTo>
                <a:lnTo>
                  <a:pt x="732" y="206"/>
                </a:lnTo>
                <a:lnTo>
                  <a:pt x="728" y="206"/>
                </a:lnTo>
                <a:lnTo>
                  <a:pt x="724" y="210"/>
                </a:lnTo>
                <a:lnTo>
                  <a:pt x="722" y="213"/>
                </a:lnTo>
                <a:lnTo>
                  <a:pt x="717" y="213"/>
                </a:lnTo>
                <a:lnTo>
                  <a:pt x="713" y="211"/>
                </a:lnTo>
                <a:lnTo>
                  <a:pt x="708" y="206"/>
                </a:lnTo>
                <a:lnTo>
                  <a:pt x="698" y="210"/>
                </a:lnTo>
                <a:lnTo>
                  <a:pt x="694" y="214"/>
                </a:lnTo>
                <a:lnTo>
                  <a:pt x="689" y="214"/>
                </a:lnTo>
                <a:lnTo>
                  <a:pt x="684" y="210"/>
                </a:lnTo>
                <a:lnTo>
                  <a:pt x="680" y="214"/>
                </a:lnTo>
                <a:lnTo>
                  <a:pt x="674" y="215"/>
                </a:lnTo>
                <a:lnTo>
                  <a:pt x="669" y="221"/>
                </a:lnTo>
                <a:lnTo>
                  <a:pt x="664" y="221"/>
                </a:lnTo>
                <a:lnTo>
                  <a:pt x="661" y="225"/>
                </a:lnTo>
                <a:lnTo>
                  <a:pt x="656" y="221"/>
                </a:lnTo>
                <a:lnTo>
                  <a:pt x="651" y="219"/>
                </a:lnTo>
                <a:lnTo>
                  <a:pt x="646" y="216"/>
                </a:lnTo>
                <a:lnTo>
                  <a:pt x="644" y="211"/>
                </a:lnTo>
                <a:lnTo>
                  <a:pt x="639" y="211"/>
                </a:lnTo>
                <a:lnTo>
                  <a:pt x="634" y="215"/>
                </a:lnTo>
                <a:lnTo>
                  <a:pt x="630" y="213"/>
                </a:lnTo>
                <a:lnTo>
                  <a:pt x="625" y="208"/>
                </a:lnTo>
                <a:lnTo>
                  <a:pt x="621" y="206"/>
                </a:lnTo>
                <a:lnTo>
                  <a:pt x="619" y="208"/>
                </a:lnTo>
                <a:lnTo>
                  <a:pt x="619" y="210"/>
                </a:lnTo>
                <a:lnTo>
                  <a:pt x="614" y="214"/>
                </a:lnTo>
                <a:lnTo>
                  <a:pt x="612" y="223"/>
                </a:lnTo>
                <a:lnTo>
                  <a:pt x="609" y="224"/>
                </a:lnTo>
                <a:lnTo>
                  <a:pt x="607" y="223"/>
                </a:lnTo>
                <a:lnTo>
                  <a:pt x="605" y="218"/>
                </a:lnTo>
                <a:lnTo>
                  <a:pt x="607" y="213"/>
                </a:lnTo>
                <a:lnTo>
                  <a:pt x="602" y="213"/>
                </a:lnTo>
                <a:lnTo>
                  <a:pt x="595" y="216"/>
                </a:lnTo>
                <a:lnTo>
                  <a:pt x="590" y="215"/>
                </a:lnTo>
                <a:lnTo>
                  <a:pt x="588" y="210"/>
                </a:lnTo>
                <a:lnTo>
                  <a:pt x="583" y="210"/>
                </a:lnTo>
                <a:lnTo>
                  <a:pt x="581" y="206"/>
                </a:lnTo>
                <a:lnTo>
                  <a:pt x="576" y="204"/>
                </a:lnTo>
                <a:lnTo>
                  <a:pt x="568" y="211"/>
                </a:lnTo>
                <a:lnTo>
                  <a:pt x="565" y="214"/>
                </a:lnTo>
                <a:lnTo>
                  <a:pt x="559" y="213"/>
                </a:lnTo>
                <a:lnTo>
                  <a:pt x="558" y="206"/>
                </a:lnTo>
                <a:lnTo>
                  <a:pt x="558" y="203"/>
                </a:lnTo>
                <a:lnTo>
                  <a:pt x="553" y="203"/>
                </a:lnTo>
                <a:lnTo>
                  <a:pt x="549" y="198"/>
                </a:lnTo>
                <a:lnTo>
                  <a:pt x="551" y="193"/>
                </a:lnTo>
                <a:lnTo>
                  <a:pt x="546" y="193"/>
                </a:lnTo>
                <a:lnTo>
                  <a:pt x="536" y="191"/>
                </a:lnTo>
                <a:lnTo>
                  <a:pt x="531" y="195"/>
                </a:lnTo>
                <a:lnTo>
                  <a:pt x="526" y="198"/>
                </a:lnTo>
                <a:lnTo>
                  <a:pt x="522" y="194"/>
                </a:lnTo>
                <a:lnTo>
                  <a:pt x="519" y="190"/>
                </a:lnTo>
                <a:lnTo>
                  <a:pt x="514" y="190"/>
                </a:lnTo>
                <a:lnTo>
                  <a:pt x="509" y="191"/>
                </a:lnTo>
                <a:lnTo>
                  <a:pt x="499" y="188"/>
                </a:lnTo>
                <a:lnTo>
                  <a:pt x="494" y="185"/>
                </a:lnTo>
                <a:lnTo>
                  <a:pt x="490" y="186"/>
                </a:lnTo>
                <a:lnTo>
                  <a:pt x="488" y="185"/>
                </a:lnTo>
                <a:lnTo>
                  <a:pt x="483" y="185"/>
                </a:lnTo>
                <a:lnTo>
                  <a:pt x="481" y="180"/>
                </a:lnTo>
                <a:lnTo>
                  <a:pt x="481" y="175"/>
                </a:lnTo>
                <a:lnTo>
                  <a:pt x="478" y="171"/>
                </a:lnTo>
                <a:lnTo>
                  <a:pt x="473" y="169"/>
                </a:lnTo>
                <a:lnTo>
                  <a:pt x="471" y="166"/>
                </a:lnTo>
                <a:lnTo>
                  <a:pt x="469" y="171"/>
                </a:lnTo>
                <a:lnTo>
                  <a:pt x="465" y="171"/>
                </a:lnTo>
                <a:lnTo>
                  <a:pt x="459" y="170"/>
                </a:lnTo>
                <a:lnTo>
                  <a:pt x="454" y="171"/>
                </a:lnTo>
                <a:lnTo>
                  <a:pt x="450" y="170"/>
                </a:lnTo>
                <a:lnTo>
                  <a:pt x="441" y="160"/>
                </a:lnTo>
                <a:lnTo>
                  <a:pt x="436" y="156"/>
                </a:lnTo>
                <a:lnTo>
                  <a:pt x="431" y="156"/>
                </a:lnTo>
                <a:lnTo>
                  <a:pt x="432" y="147"/>
                </a:lnTo>
                <a:lnTo>
                  <a:pt x="436" y="11"/>
                </a:lnTo>
                <a:lnTo>
                  <a:pt x="431" y="9"/>
                </a:lnTo>
                <a:lnTo>
                  <a:pt x="426" y="8"/>
                </a:lnTo>
                <a:lnTo>
                  <a:pt x="401" y="8"/>
                </a:lnTo>
                <a:lnTo>
                  <a:pt x="338" y="5"/>
                </a:lnTo>
                <a:lnTo>
                  <a:pt x="255" y="0"/>
                </a:lnTo>
                <a:lnTo>
                  <a:pt x="253" y="1"/>
                </a:lnTo>
                <a:lnTo>
                  <a:pt x="251" y="6"/>
                </a:lnTo>
                <a:lnTo>
                  <a:pt x="241" y="190"/>
                </a:lnTo>
                <a:lnTo>
                  <a:pt x="235" y="259"/>
                </a:lnTo>
                <a:lnTo>
                  <a:pt x="230" y="338"/>
                </a:lnTo>
                <a:lnTo>
                  <a:pt x="225" y="344"/>
                </a:lnTo>
                <a:lnTo>
                  <a:pt x="222" y="344"/>
                </a:lnTo>
                <a:lnTo>
                  <a:pt x="167" y="340"/>
                </a:lnTo>
                <a:lnTo>
                  <a:pt x="110" y="335"/>
                </a:lnTo>
                <a:lnTo>
                  <a:pt x="47" y="330"/>
                </a:lnTo>
                <a:lnTo>
                  <a:pt x="0" y="325"/>
                </a:lnTo>
                <a:lnTo>
                  <a:pt x="0" y="327"/>
                </a:lnTo>
                <a:lnTo>
                  <a:pt x="2" y="336"/>
                </a:lnTo>
                <a:lnTo>
                  <a:pt x="5" y="340"/>
                </a:lnTo>
                <a:lnTo>
                  <a:pt x="5" y="342"/>
                </a:lnTo>
                <a:lnTo>
                  <a:pt x="10" y="345"/>
                </a:lnTo>
                <a:lnTo>
                  <a:pt x="10" y="345"/>
                </a:lnTo>
                <a:lnTo>
                  <a:pt x="12" y="345"/>
                </a:lnTo>
                <a:lnTo>
                  <a:pt x="16" y="349"/>
                </a:lnTo>
                <a:lnTo>
                  <a:pt x="20" y="354"/>
                </a:lnTo>
                <a:lnTo>
                  <a:pt x="20" y="359"/>
                </a:lnTo>
                <a:lnTo>
                  <a:pt x="25" y="367"/>
                </a:lnTo>
                <a:lnTo>
                  <a:pt x="30" y="371"/>
                </a:lnTo>
                <a:lnTo>
                  <a:pt x="39" y="376"/>
                </a:lnTo>
                <a:lnTo>
                  <a:pt x="44" y="381"/>
                </a:lnTo>
                <a:lnTo>
                  <a:pt x="53" y="394"/>
                </a:lnTo>
                <a:lnTo>
                  <a:pt x="63" y="403"/>
                </a:lnTo>
                <a:lnTo>
                  <a:pt x="64" y="409"/>
                </a:lnTo>
                <a:lnTo>
                  <a:pt x="73" y="418"/>
                </a:lnTo>
                <a:lnTo>
                  <a:pt x="78" y="422"/>
                </a:lnTo>
                <a:lnTo>
                  <a:pt x="83" y="424"/>
                </a:lnTo>
                <a:lnTo>
                  <a:pt x="93" y="433"/>
                </a:lnTo>
                <a:lnTo>
                  <a:pt x="98" y="435"/>
                </a:lnTo>
                <a:lnTo>
                  <a:pt x="98" y="439"/>
                </a:lnTo>
                <a:lnTo>
                  <a:pt x="102" y="442"/>
                </a:lnTo>
                <a:lnTo>
                  <a:pt x="104" y="447"/>
                </a:lnTo>
                <a:lnTo>
                  <a:pt x="105" y="457"/>
                </a:lnTo>
                <a:lnTo>
                  <a:pt x="108" y="458"/>
                </a:lnTo>
                <a:lnTo>
                  <a:pt x="112" y="468"/>
                </a:lnTo>
                <a:lnTo>
                  <a:pt x="114" y="473"/>
                </a:lnTo>
                <a:lnTo>
                  <a:pt x="114" y="478"/>
                </a:lnTo>
                <a:lnTo>
                  <a:pt x="113" y="483"/>
                </a:lnTo>
                <a:lnTo>
                  <a:pt x="114" y="492"/>
                </a:lnTo>
                <a:lnTo>
                  <a:pt x="124" y="517"/>
                </a:lnTo>
                <a:lnTo>
                  <a:pt x="131" y="523"/>
                </a:lnTo>
                <a:lnTo>
                  <a:pt x="136" y="525"/>
                </a:lnTo>
                <a:lnTo>
                  <a:pt x="139" y="528"/>
                </a:lnTo>
                <a:lnTo>
                  <a:pt x="143" y="533"/>
                </a:lnTo>
                <a:lnTo>
                  <a:pt x="154" y="544"/>
                </a:lnTo>
                <a:lnTo>
                  <a:pt x="159" y="545"/>
                </a:lnTo>
                <a:lnTo>
                  <a:pt x="170" y="547"/>
                </a:lnTo>
                <a:lnTo>
                  <a:pt x="171" y="552"/>
                </a:lnTo>
                <a:lnTo>
                  <a:pt x="185" y="559"/>
                </a:lnTo>
                <a:lnTo>
                  <a:pt x="190" y="564"/>
                </a:lnTo>
                <a:lnTo>
                  <a:pt x="193" y="567"/>
                </a:lnTo>
                <a:lnTo>
                  <a:pt x="198" y="569"/>
                </a:lnTo>
                <a:lnTo>
                  <a:pt x="198" y="570"/>
                </a:lnTo>
                <a:lnTo>
                  <a:pt x="203" y="571"/>
                </a:lnTo>
                <a:lnTo>
                  <a:pt x="211" y="571"/>
                </a:lnTo>
                <a:lnTo>
                  <a:pt x="214" y="566"/>
                </a:lnTo>
                <a:lnTo>
                  <a:pt x="219" y="564"/>
                </a:lnTo>
                <a:lnTo>
                  <a:pt x="221" y="559"/>
                </a:lnTo>
                <a:lnTo>
                  <a:pt x="226" y="557"/>
                </a:lnTo>
                <a:lnTo>
                  <a:pt x="227" y="552"/>
                </a:lnTo>
                <a:lnTo>
                  <a:pt x="229" y="547"/>
                </a:lnTo>
                <a:lnTo>
                  <a:pt x="231" y="545"/>
                </a:lnTo>
                <a:lnTo>
                  <a:pt x="239" y="526"/>
                </a:lnTo>
                <a:lnTo>
                  <a:pt x="244" y="520"/>
                </a:lnTo>
                <a:lnTo>
                  <a:pt x="246" y="517"/>
                </a:lnTo>
                <a:lnTo>
                  <a:pt x="250" y="517"/>
                </a:lnTo>
                <a:lnTo>
                  <a:pt x="255" y="515"/>
                </a:lnTo>
                <a:lnTo>
                  <a:pt x="260" y="515"/>
                </a:lnTo>
                <a:lnTo>
                  <a:pt x="265" y="513"/>
                </a:lnTo>
                <a:lnTo>
                  <a:pt x="268" y="508"/>
                </a:lnTo>
                <a:lnTo>
                  <a:pt x="273" y="508"/>
                </a:lnTo>
                <a:lnTo>
                  <a:pt x="281" y="513"/>
                </a:lnTo>
                <a:lnTo>
                  <a:pt x="285" y="515"/>
                </a:lnTo>
                <a:lnTo>
                  <a:pt x="290" y="513"/>
                </a:lnTo>
                <a:lnTo>
                  <a:pt x="295" y="515"/>
                </a:lnTo>
                <a:lnTo>
                  <a:pt x="300" y="515"/>
                </a:lnTo>
                <a:lnTo>
                  <a:pt x="314" y="518"/>
                </a:lnTo>
                <a:lnTo>
                  <a:pt x="319" y="515"/>
                </a:lnTo>
                <a:lnTo>
                  <a:pt x="323" y="517"/>
                </a:lnTo>
                <a:lnTo>
                  <a:pt x="328" y="521"/>
                </a:lnTo>
                <a:lnTo>
                  <a:pt x="331" y="526"/>
                </a:lnTo>
                <a:lnTo>
                  <a:pt x="334" y="530"/>
                </a:lnTo>
                <a:lnTo>
                  <a:pt x="334" y="533"/>
                </a:lnTo>
                <a:lnTo>
                  <a:pt x="339" y="532"/>
                </a:lnTo>
                <a:lnTo>
                  <a:pt x="342" y="537"/>
                </a:lnTo>
                <a:lnTo>
                  <a:pt x="347" y="541"/>
                </a:lnTo>
                <a:lnTo>
                  <a:pt x="351" y="544"/>
                </a:lnTo>
                <a:lnTo>
                  <a:pt x="352" y="549"/>
                </a:lnTo>
                <a:lnTo>
                  <a:pt x="366" y="559"/>
                </a:lnTo>
                <a:lnTo>
                  <a:pt x="371" y="569"/>
                </a:lnTo>
                <a:lnTo>
                  <a:pt x="375" y="574"/>
                </a:lnTo>
                <a:lnTo>
                  <a:pt x="378" y="586"/>
                </a:lnTo>
                <a:lnTo>
                  <a:pt x="383" y="596"/>
                </a:lnTo>
                <a:lnTo>
                  <a:pt x="386" y="601"/>
                </a:lnTo>
                <a:lnTo>
                  <a:pt x="386" y="603"/>
                </a:lnTo>
                <a:lnTo>
                  <a:pt x="388" y="606"/>
                </a:lnTo>
                <a:lnTo>
                  <a:pt x="391" y="611"/>
                </a:lnTo>
                <a:lnTo>
                  <a:pt x="395" y="616"/>
                </a:lnTo>
                <a:lnTo>
                  <a:pt x="393" y="618"/>
                </a:lnTo>
                <a:lnTo>
                  <a:pt x="396" y="628"/>
                </a:lnTo>
                <a:lnTo>
                  <a:pt x="401" y="638"/>
                </a:lnTo>
                <a:lnTo>
                  <a:pt x="406" y="642"/>
                </a:lnTo>
                <a:lnTo>
                  <a:pt x="411" y="644"/>
                </a:lnTo>
                <a:lnTo>
                  <a:pt x="415" y="650"/>
                </a:lnTo>
                <a:lnTo>
                  <a:pt x="416" y="655"/>
                </a:lnTo>
                <a:lnTo>
                  <a:pt x="421" y="659"/>
                </a:lnTo>
                <a:lnTo>
                  <a:pt x="425" y="664"/>
                </a:lnTo>
                <a:lnTo>
                  <a:pt x="425" y="669"/>
                </a:lnTo>
                <a:lnTo>
                  <a:pt x="435" y="682"/>
                </a:lnTo>
                <a:lnTo>
                  <a:pt x="442" y="684"/>
                </a:lnTo>
                <a:lnTo>
                  <a:pt x="448" y="688"/>
                </a:lnTo>
                <a:lnTo>
                  <a:pt x="449" y="691"/>
                </a:lnTo>
                <a:lnTo>
                  <a:pt x="449" y="694"/>
                </a:lnTo>
                <a:lnTo>
                  <a:pt x="450" y="700"/>
                </a:lnTo>
                <a:lnTo>
                  <a:pt x="450" y="705"/>
                </a:lnTo>
                <a:lnTo>
                  <a:pt x="448" y="710"/>
                </a:lnTo>
                <a:lnTo>
                  <a:pt x="453" y="713"/>
                </a:lnTo>
                <a:lnTo>
                  <a:pt x="453" y="718"/>
                </a:lnTo>
                <a:lnTo>
                  <a:pt x="451" y="723"/>
                </a:lnTo>
                <a:lnTo>
                  <a:pt x="453" y="728"/>
                </a:lnTo>
                <a:lnTo>
                  <a:pt x="455" y="733"/>
                </a:lnTo>
                <a:lnTo>
                  <a:pt x="461" y="742"/>
                </a:lnTo>
                <a:lnTo>
                  <a:pt x="465" y="747"/>
                </a:lnTo>
                <a:lnTo>
                  <a:pt x="469" y="757"/>
                </a:lnTo>
                <a:lnTo>
                  <a:pt x="470" y="769"/>
                </a:lnTo>
                <a:lnTo>
                  <a:pt x="475" y="772"/>
                </a:lnTo>
                <a:lnTo>
                  <a:pt x="474" y="778"/>
                </a:lnTo>
                <a:lnTo>
                  <a:pt x="476" y="779"/>
                </a:lnTo>
                <a:lnTo>
                  <a:pt x="487" y="780"/>
                </a:lnTo>
                <a:lnTo>
                  <a:pt x="492" y="783"/>
                </a:lnTo>
                <a:lnTo>
                  <a:pt x="494" y="781"/>
                </a:lnTo>
                <a:lnTo>
                  <a:pt x="499" y="785"/>
                </a:lnTo>
                <a:lnTo>
                  <a:pt x="502" y="790"/>
                </a:lnTo>
                <a:lnTo>
                  <a:pt x="505" y="791"/>
                </a:lnTo>
                <a:lnTo>
                  <a:pt x="510" y="790"/>
                </a:lnTo>
                <a:lnTo>
                  <a:pt x="514" y="793"/>
                </a:lnTo>
                <a:lnTo>
                  <a:pt x="520" y="794"/>
                </a:lnTo>
                <a:lnTo>
                  <a:pt x="529" y="803"/>
                </a:lnTo>
                <a:lnTo>
                  <a:pt x="533" y="804"/>
                </a:lnTo>
                <a:lnTo>
                  <a:pt x="553" y="806"/>
                </a:lnTo>
                <a:lnTo>
                  <a:pt x="565" y="805"/>
                </a:lnTo>
                <a:lnTo>
                  <a:pt x="570" y="808"/>
                </a:lnTo>
                <a:lnTo>
                  <a:pt x="573" y="809"/>
                </a:lnTo>
                <a:lnTo>
                  <a:pt x="583" y="818"/>
                </a:lnTo>
                <a:lnTo>
                  <a:pt x="585" y="818"/>
                </a:lnTo>
                <a:lnTo>
                  <a:pt x="590" y="822"/>
                </a:lnTo>
                <a:lnTo>
                  <a:pt x="593" y="822"/>
                </a:lnTo>
                <a:lnTo>
                  <a:pt x="593" y="817"/>
                </a:lnTo>
                <a:lnTo>
                  <a:pt x="606" y="814"/>
                </a:lnTo>
                <a:lnTo>
                  <a:pt x="609" y="813"/>
                </a:lnTo>
                <a:lnTo>
                  <a:pt x="607" y="808"/>
                </a:lnTo>
                <a:lnTo>
                  <a:pt x="602" y="813"/>
                </a:lnTo>
                <a:lnTo>
                  <a:pt x="604" y="806"/>
                </a:lnTo>
                <a:lnTo>
                  <a:pt x="600" y="813"/>
                </a:lnTo>
                <a:lnTo>
                  <a:pt x="596" y="805"/>
                </a:lnTo>
                <a:lnTo>
                  <a:pt x="601" y="805"/>
                </a:lnTo>
                <a:lnTo>
                  <a:pt x="597" y="801"/>
                </a:lnTo>
                <a:lnTo>
                  <a:pt x="596" y="791"/>
                </a:lnTo>
                <a:lnTo>
                  <a:pt x="588" y="775"/>
                </a:lnTo>
                <a:lnTo>
                  <a:pt x="588" y="770"/>
                </a:lnTo>
                <a:lnTo>
                  <a:pt x="585" y="752"/>
                </a:lnTo>
                <a:lnTo>
                  <a:pt x="581" y="749"/>
                </a:lnTo>
                <a:lnTo>
                  <a:pt x="581" y="744"/>
                </a:lnTo>
                <a:lnTo>
                  <a:pt x="585" y="745"/>
                </a:lnTo>
                <a:lnTo>
                  <a:pt x="580" y="739"/>
                </a:lnTo>
                <a:lnTo>
                  <a:pt x="581" y="735"/>
                </a:lnTo>
                <a:lnTo>
                  <a:pt x="585" y="735"/>
                </a:lnTo>
                <a:lnTo>
                  <a:pt x="586" y="730"/>
                </a:lnTo>
                <a:lnTo>
                  <a:pt x="588" y="725"/>
                </a:lnTo>
                <a:lnTo>
                  <a:pt x="588" y="720"/>
                </a:lnTo>
                <a:lnTo>
                  <a:pt x="590" y="715"/>
                </a:lnTo>
                <a:lnTo>
                  <a:pt x="580" y="717"/>
                </a:lnTo>
                <a:lnTo>
                  <a:pt x="570" y="715"/>
                </a:lnTo>
                <a:lnTo>
                  <a:pt x="571" y="710"/>
                </a:lnTo>
                <a:lnTo>
                  <a:pt x="568" y="706"/>
                </a:lnTo>
                <a:lnTo>
                  <a:pt x="566" y="701"/>
                </a:lnTo>
                <a:lnTo>
                  <a:pt x="571" y="705"/>
                </a:lnTo>
                <a:lnTo>
                  <a:pt x="575" y="710"/>
                </a:lnTo>
                <a:lnTo>
                  <a:pt x="578" y="710"/>
                </a:lnTo>
                <a:lnTo>
                  <a:pt x="582" y="708"/>
                </a:lnTo>
                <a:lnTo>
                  <a:pt x="587" y="710"/>
                </a:lnTo>
                <a:lnTo>
                  <a:pt x="582" y="713"/>
                </a:lnTo>
                <a:lnTo>
                  <a:pt x="590" y="711"/>
                </a:lnTo>
                <a:lnTo>
                  <a:pt x="598" y="686"/>
                </a:lnTo>
                <a:lnTo>
                  <a:pt x="597" y="682"/>
                </a:lnTo>
                <a:lnTo>
                  <a:pt x="595" y="681"/>
                </a:lnTo>
                <a:lnTo>
                  <a:pt x="591" y="676"/>
                </a:lnTo>
                <a:lnTo>
                  <a:pt x="591" y="672"/>
                </a:lnTo>
                <a:lnTo>
                  <a:pt x="587" y="673"/>
                </a:lnTo>
                <a:lnTo>
                  <a:pt x="585" y="671"/>
                </a:lnTo>
                <a:lnTo>
                  <a:pt x="590" y="669"/>
                </a:lnTo>
                <a:lnTo>
                  <a:pt x="600" y="669"/>
                </a:lnTo>
                <a:lnTo>
                  <a:pt x="605" y="673"/>
                </a:lnTo>
                <a:lnTo>
                  <a:pt x="614" y="661"/>
                </a:lnTo>
                <a:lnTo>
                  <a:pt x="616" y="655"/>
                </a:lnTo>
                <a:lnTo>
                  <a:pt x="616" y="650"/>
                </a:lnTo>
                <a:lnTo>
                  <a:pt x="612" y="654"/>
                </a:lnTo>
                <a:lnTo>
                  <a:pt x="610" y="659"/>
                </a:lnTo>
                <a:lnTo>
                  <a:pt x="605" y="654"/>
                </a:lnTo>
                <a:lnTo>
                  <a:pt x="607" y="650"/>
                </a:lnTo>
                <a:lnTo>
                  <a:pt x="606" y="648"/>
                </a:lnTo>
                <a:lnTo>
                  <a:pt x="611" y="648"/>
                </a:lnTo>
                <a:lnTo>
                  <a:pt x="616" y="645"/>
                </a:lnTo>
                <a:lnTo>
                  <a:pt x="617" y="649"/>
                </a:lnTo>
                <a:lnTo>
                  <a:pt x="622" y="645"/>
                </a:lnTo>
                <a:lnTo>
                  <a:pt x="624" y="640"/>
                </a:lnTo>
                <a:lnTo>
                  <a:pt x="624" y="645"/>
                </a:lnTo>
                <a:lnTo>
                  <a:pt x="622" y="649"/>
                </a:lnTo>
                <a:lnTo>
                  <a:pt x="626" y="647"/>
                </a:lnTo>
                <a:lnTo>
                  <a:pt x="632" y="640"/>
                </a:lnTo>
                <a:lnTo>
                  <a:pt x="632" y="635"/>
                </a:lnTo>
                <a:lnTo>
                  <a:pt x="630" y="630"/>
                </a:lnTo>
                <a:lnTo>
                  <a:pt x="632" y="625"/>
                </a:lnTo>
                <a:lnTo>
                  <a:pt x="631" y="624"/>
                </a:lnTo>
                <a:lnTo>
                  <a:pt x="637" y="633"/>
                </a:lnTo>
                <a:lnTo>
                  <a:pt x="643" y="635"/>
                </a:lnTo>
                <a:lnTo>
                  <a:pt x="658" y="627"/>
                </a:lnTo>
                <a:lnTo>
                  <a:pt x="658" y="625"/>
                </a:lnTo>
                <a:lnTo>
                  <a:pt x="654" y="623"/>
                </a:lnTo>
                <a:lnTo>
                  <a:pt x="649" y="624"/>
                </a:lnTo>
                <a:lnTo>
                  <a:pt x="651" y="619"/>
                </a:lnTo>
                <a:lnTo>
                  <a:pt x="646" y="616"/>
                </a:lnTo>
                <a:lnTo>
                  <a:pt x="641" y="606"/>
                </a:lnTo>
                <a:lnTo>
                  <a:pt x="646" y="605"/>
                </a:lnTo>
                <a:lnTo>
                  <a:pt x="648" y="609"/>
                </a:lnTo>
                <a:lnTo>
                  <a:pt x="655" y="615"/>
                </a:lnTo>
                <a:lnTo>
                  <a:pt x="659" y="613"/>
                </a:lnTo>
                <a:lnTo>
                  <a:pt x="655" y="604"/>
                </a:lnTo>
                <a:lnTo>
                  <a:pt x="656" y="603"/>
                </a:lnTo>
                <a:lnTo>
                  <a:pt x="659" y="609"/>
                </a:lnTo>
                <a:lnTo>
                  <a:pt x="664" y="610"/>
                </a:lnTo>
                <a:lnTo>
                  <a:pt x="669" y="608"/>
                </a:lnTo>
                <a:lnTo>
                  <a:pt x="670" y="613"/>
                </a:lnTo>
                <a:lnTo>
                  <a:pt x="675" y="611"/>
                </a:lnTo>
                <a:lnTo>
                  <a:pt x="673" y="615"/>
                </a:lnTo>
                <a:lnTo>
                  <a:pt x="683" y="610"/>
                </a:lnTo>
                <a:lnTo>
                  <a:pt x="681" y="615"/>
                </a:lnTo>
                <a:lnTo>
                  <a:pt x="671" y="622"/>
                </a:lnTo>
                <a:lnTo>
                  <a:pt x="670" y="623"/>
                </a:lnTo>
                <a:lnTo>
                  <a:pt x="685" y="614"/>
                </a:lnTo>
                <a:lnTo>
                  <a:pt x="695" y="610"/>
                </a:lnTo>
                <a:lnTo>
                  <a:pt x="700" y="606"/>
                </a:lnTo>
                <a:lnTo>
                  <a:pt x="695" y="608"/>
                </a:lnTo>
                <a:lnTo>
                  <a:pt x="690" y="611"/>
                </a:lnTo>
                <a:lnTo>
                  <a:pt x="690" y="606"/>
                </a:lnTo>
                <a:lnTo>
                  <a:pt x="700" y="603"/>
                </a:lnTo>
                <a:lnTo>
                  <a:pt x="709" y="603"/>
                </a:lnTo>
                <a:lnTo>
                  <a:pt x="718" y="596"/>
                </a:lnTo>
                <a:lnTo>
                  <a:pt x="726" y="593"/>
                </a:lnTo>
                <a:lnTo>
                  <a:pt x="731" y="589"/>
                </a:lnTo>
                <a:lnTo>
                  <a:pt x="739" y="580"/>
                </a:lnTo>
                <a:lnTo>
                  <a:pt x="741" y="571"/>
                </a:lnTo>
                <a:lnTo>
                  <a:pt x="748" y="566"/>
                </a:lnTo>
                <a:lnTo>
                  <a:pt x="752" y="561"/>
                </a:lnTo>
                <a:lnTo>
                  <a:pt x="757" y="559"/>
                </a:lnTo>
                <a:lnTo>
                  <a:pt x="758" y="552"/>
                </a:lnTo>
                <a:lnTo>
                  <a:pt x="753" y="551"/>
                </a:lnTo>
                <a:lnTo>
                  <a:pt x="753" y="544"/>
                </a:lnTo>
                <a:lnTo>
                  <a:pt x="749" y="540"/>
                </a:lnTo>
                <a:lnTo>
                  <a:pt x="749" y="535"/>
                </a:lnTo>
                <a:lnTo>
                  <a:pt x="747" y="530"/>
                </a:lnTo>
                <a:lnTo>
                  <a:pt x="749" y="528"/>
                </a:lnTo>
                <a:lnTo>
                  <a:pt x="757" y="532"/>
                </a:lnTo>
                <a:lnTo>
                  <a:pt x="759" y="527"/>
                </a:lnTo>
                <a:lnTo>
                  <a:pt x="765" y="523"/>
                </a:lnTo>
                <a:lnTo>
                  <a:pt x="768" y="525"/>
                </a:lnTo>
                <a:lnTo>
                  <a:pt x="768" y="532"/>
                </a:lnTo>
                <a:lnTo>
                  <a:pt x="765" y="542"/>
                </a:lnTo>
                <a:lnTo>
                  <a:pt x="775" y="540"/>
                </a:lnTo>
                <a:lnTo>
                  <a:pt x="785" y="540"/>
                </a:lnTo>
                <a:lnTo>
                  <a:pt x="783" y="541"/>
                </a:lnTo>
                <a:lnTo>
                  <a:pt x="778" y="542"/>
                </a:lnTo>
                <a:lnTo>
                  <a:pt x="768" y="550"/>
                </a:lnTo>
                <a:lnTo>
                  <a:pt x="765" y="555"/>
                </a:lnTo>
                <a:lnTo>
                  <a:pt x="766" y="555"/>
                </a:lnTo>
                <a:lnTo>
                  <a:pt x="772" y="550"/>
                </a:lnTo>
                <a:lnTo>
                  <a:pt x="776" y="546"/>
                </a:lnTo>
                <a:lnTo>
                  <a:pt x="781" y="545"/>
                </a:lnTo>
                <a:lnTo>
                  <a:pt x="796" y="537"/>
                </a:lnTo>
                <a:lnTo>
                  <a:pt x="811" y="530"/>
                </a:lnTo>
                <a:lnTo>
                  <a:pt x="825" y="528"/>
                </a:lnTo>
                <a:lnTo>
                  <a:pt x="819" y="518"/>
                </a:lnTo>
                <a:lnTo>
                  <a:pt x="824" y="508"/>
                </a:lnTo>
                <a:lnTo>
                  <a:pt x="829" y="505"/>
                </a:lnTo>
                <a:lnTo>
                  <a:pt x="829" y="505"/>
                </a:lnTo>
                <a:lnTo>
                  <a:pt x="834" y="500"/>
                </a:lnTo>
                <a:lnTo>
                  <a:pt x="835" y="493"/>
                </a:lnTo>
                <a:lnTo>
                  <a:pt x="832" y="482"/>
                </a:lnTo>
                <a:lnTo>
                  <a:pt x="830" y="476"/>
                </a:lnTo>
                <a:lnTo>
                  <a:pt x="834" y="471"/>
                </a:lnTo>
                <a:lnTo>
                  <a:pt x="832" y="462"/>
                </a:lnTo>
                <a:lnTo>
                  <a:pt x="834" y="457"/>
                </a:lnTo>
                <a:lnTo>
                  <a:pt x="837" y="452"/>
                </a:lnTo>
                <a:lnTo>
                  <a:pt x="839" y="447"/>
                </a:lnTo>
                <a:lnTo>
                  <a:pt x="841" y="442"/>
                </a:lnTo>
                <a:lnTo>
                  <a:pt x="841" y="437"/>
                </a:lnTo>
                <a:lnTo>
                  <a:pt x="843" y="432"/>
                </a:lnTo>
                <a:lnTo>
                  <a:pt x="841" y="427"/>
                </a:lnTo>
                <a:close/>
                <a:moveTo>
                  <a:pt x="602" y="688"/>
                </a:moveTo>
                <a:lnTo>
                  <a:pt x="596" y="700"/>
                </a:lnTo>
                <a:lnTo>
                  <a:pt x="592" y="710"/>
                </a:lnTo>
                <a:lnTo>
                  <a:pt x="592" y="718"/>
                </a:lnTo>
                <a:lnTo>
                  <a:pt x="597" y="703"/>
                </a:lnTo>
                <a:lnTo>
                  <a:pt x="601" y="694"/>
                </a:lnTo>
                <a:lnTo>
                  <a:pt x="610" y="678"/>
                </a:lnTo>
                <a:lnTo>
                  <a:pt x="610" y="673"/>
                </a:lnTo>
                <a:lnTo>
                  <a:pt x="606" y="683"/>
                </a:lnTo>
                <a:lnTo>
                  <a:pt x="602" y="688"/>
                </a:lnTo>
                <a:close/>
                <a:moveTo>
                  <a:pt x="622" y="655"/>
                </a:moveTo>
                <a:lnTo>
                  <a:pt x="621" y="661"/>
                </a:lnTo>
                <a:lnTo>
                  <a:pt x="619" y="664"/>
                </a:lnTo>
                <a:lnTo>
                  <a:pt x="619" y="666"/>
                </a:lnTo>
                <a:lnTo>
                  <a:pt x="626" y="657"/>
                </a:lnTo>
                <a:lnTo>
                  <a:pt x="629" y="652"/>
                </a:lnTo>
                <a:lnTo>
                  <a:pt x="626" y="650"/>
                </a:lnTo>
                <a:lnTo>
                  <a:pt x="622" y="655"/>
                </a:lnTo>
                <a:close/>
                <a:moveTo>
                  <a:pt x="653" y="634"/>
                </a:moveTo>
                <a:lnTo>
                  <a:pt x="643" y="639"/>
                </a:lnTo>
                <a:lnTo>
                  <a:pt x="637" y="644"/>
                </a:lnTo>
                <a:lnTo>
                  <a:pt x="634" y="645"/>
                </a:lnTo>
                <a:lnTo>
                  <a:pt x="631" y="645"/>
                </a:lnTo>
                <a:lnTo>
                  <a:pt x="632" y="650"/>
                </a:lnTo>
                <a:lnTo>
                  <a:pt x="648" y="640"/>
                </a:lnTo>
                <a:lnTo>
                  <a:pt x="658" y="635"/>
                </a:lnTo>
                <a:lnTo>
                  <a:pt x="658" y="630"/>
                </a:lnTo>
                <a:lnTo>
                  <a:pt x="656" y="629"/>
                </a:lnTo>
                <a:lnTo>
                  <a:pt x="653" y="634"/>
                </a:lnTo>
                <a:close/>
                <a:moveTo>
                  <a:pt x="753" y="566"/>
                </a:moveTo>
                <a:lnTo>
                  <a:pt x="748" y="570"/>
                </a:lnTo>
                <a:lnTo>
                  <a:pt x="747" y="572"/>
                </a:lnTo>
                <a:lnTo>
                  <a:pt x="761" y="562"/>
                </a:lnTo>
                <a:lnTo>
                  <a:pt x="765" y="556"/>
                </a:lnTo>
                <a:lnTo>
                  <a:pt x="759" y="560"/>
                </a:lnTo>
                <a:lnTo>
                  <a:pt x="753" y="56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Freeform 163"/>
          <p:cNvSpPr>
            <a:spLocks noEditPoints="1"/>
          </p:cNvSpPr>
          <p:nvPr/>
        </p:nvSpPr>
        <p:spPr bwMode="auto">
          <a:xfrm>
            <a:off x="5327088" y="3971095"/>
            <a:ext cx="609241" cy="539778"/>
          </a:xfrm>
          <a:custGeom>
            <a:avLst/>
            <a:gdLst/>
            <a:ahLst/>
            <a:cxnLst>
              <a:cxn ang="0">
                <a:pos x="322" y="211"/>
              </a:cxn>
              <a:cxn ang="0">
                <a:pos x="331" y="272"/>
              </a:cxn>
              <a:cxn ang="0">
                <a:pos x="302" y="260"/>
              </a:cxn>
              <a:cxn ang="0">
                <a:pos x="303" y="248"/>
              </a:cxn>
              <a:cxn ang="0">
                <a:pos x="312" y="238"/>
              </a:cxn>
              <a:cxn ang="0">
                <a:pos x="311" y="221"/>
              </a:cxn>
              <a:cxn ang="0">
                <a:pos x="294" y="231"/>
              </a:cxn>
              <a:cxn ang="0">
                <a:pos x="293" y="217"/>
              </a:cxn>
              <a:cxn ang="0">
                <a:pos x="285" y="215"/>
              </a:cxn>
              <a:cxn ang="0">
                <a:pos x="250" y="220"/>
              </a:cxn>
              <a:cxn ang="0">
                <a:pos x="259" y="196"/>
              </a:cxn>
              <a:cxn ang="0">
                <a:pos x="284" y="206"/>
              </a:cxn>
              <a:cxn ang="0">
                <a:pos x="297" y="210"/>
              </a:cxn>
              <a:cxn ang="0">
                <a:pos x="295" y="197"/>
              </a:cxn>
              <a:cxn ang="0">
                <a:pos x="279" y="171"/>
              </a:cxn>
              <a:cxn ang="0">
                <a:pos x="224" y="152"/>
              </a:cxn>
              <a:cxn ang="0">
                <a:pos x="160" y="136"/>
              </a:cxn>
              <a:cxn ang="0">
                <a:pos x="167" y="116"/>
              </a:cxn>
              <a:cxn ang="0">
                <a:pos x="173" y="102"/>
              </a:cxn>
              <a:cxn ang="0">
                <a:pos x="192" y="75"/>
              </a:cxn>
              <a:cxn ang="0">
                <a:pos x="196" y="64"/>
              </a:cxn>
              <a:cxn ang="0">
                <a:pos x="199" y="54"/>
              </a:cxn>
              <a:cxn ang="0">
                <a:pos x="195" y="46"/>
              </a:cxn>
              <a:cxn ang="0">
                <a:pos x="190" y="35"/>
              </a:cxn>
              <a:cxn ang="0">
                <a:pos x="183" y="19"/>
              </a:cxn>
              <a:cxn ang="0">
                <a:pos x="178" y="7"/>
              </a:cxn>
              <a:cxn ang="0">
                <a:pos x="2" y="87"/>
              </a:cxn>
              <a:cxn ang="0">
                <a:pos x="21" y="121"/>
              </a:cxn>
              <a:cxn ang="0">
                <a:pos x="35" y="146"/>
              </a:cxn>
              <a:cxn ang="0">
                <a:pos x="38" y="165"/>
              </a:cxn>
              <a:cxn ang="0">
                <a:pos x="29" y="190"/>
              </a:cxn>
              <a:cxn ang="0">
                <a:pos x="30" y="226"/>
              </a:cxn>
              <a:cxn ang="0">
                <a:pos x="25" y="243"/>
              </a:cxn>
              <a:cxn ang="0">
                <a:pos x="27" y="256"/>
              </a:cxn>
              <a:cxn ang="0">
                <a:pos x="54" y="231"/>
              </a:cxn>
              <a:cxn ang="0">
                <a:pos x="54" y="250"/>
              </a:cxn>
              <a:cxn ang="0">
                <a:pos x="88" y="261"/>
              </a:cxn>
              <a:cxn ang="0">
                <a:pos x="137" y="264"/>
              </a:cxn>
              <a:cxn ang="0">
                <a:pos x="142" y="248"/>
              </a:cxn>
              <a:cxn ang="0">
                <a:pos x="166" y="250"/>
              </a:cxn>
              <a:cxn ang="0">
                <a:pos x="188" y="268"/>
              </a:cxn>
              <a:cxn ang="0">
                <a:pos x="192" y="264"/>
              </a:cxn>
              <a:cxn ang="0">
                <a:pos x="201" y="288"/>
              </a:cxn>
              <a:cxn ang="0">
                <a:pos x="226" y="292"/>
              </a:cxn>
              <a:cxn ang="0">
                <a:pos x="241" y="280"/>
              </a:cxn>
              <a:cxn ang="0">
                <a:pos x="260" y="282"/>
              </a:cxn>
              <a:cxn ang="0">
                <a:pos x="273" y="284"/>
              </a:cxn>
              <a:cxn ang="0">
                <a:pos x="263" y="258"/>
              </a:cxn>
              <a:cxn ang="0">
                <a:pos x="292" y="270"/>
              </a:cxn>
              <a:cxn ang="0">
                <a:pos x="308" y="279"/>
              </a:cxn>
              <a:cxn ang="0">
                <a:pos x="322" y="283"/>
              </a:cxn>
              <a:cxn ang="0">
                <a:pos x="324" y="293"/>
              </a:cxn>
              <a:cxn ang="0">
                <a:pos x="337" y="283"/>
              </a:cxn>
              <a:cxn ang="0">
                <a:pos x="148" y="268"/>
              </a:cxn>
              <a:cxn ang="0">
                <a:pos x="161" y="264"/>
              </a:cxn>
              <a:cxn ang="0">
                <a:pos x="195" y="288"/>
              </a:cxn>
            </a:cxnLst>
            <a:rect l="0" t="0" r="r" b="b"/>
            <a:pathLst>
              <a:path w="342" h="303">
                <a:moveTo>
                  <a:pt x="322" y="211"/>
                </a:moveTo>
                <a:lnTo>
                  <a:pt x="317" y="215"/>
                </a:lnTo>
                <a:lnTo>
                  <a:pt x="316" y="217"/>
                </a:lnTo>
                <a:lnTo>
                  <a:pt x="321" y="215"/>
                </a:lnTo>
                <a:lnTo>
                  <a:pt x="322" y="211"/>
                </a:lnTo>
                <a:close/>
                <a:moveTo>
                  <a:pt x="342" y="282"/>
                </a:moveTo>
                <a:lnTo>
                  <a:pt x="341" y="280"/>
                </a:lnTo>
                <a:lnTo>
                  <a:pt x="337" y="279"/>
                </a:lnTo>
                <a:lnTo>
                  <a:pt x="334" y="274"/>
                </a:lnTo>
                <a:lnTo>
                  <a:pt x="331" y="272"/>
                </a:lnTo>
                <a:lnTo>
                  <a:pt x="321" y="270"/>
                </a:lnTo>
                <a:lnTo>
                  <a:pt x="316" y="268"/>
                </a:lnTo>
                <a:lnTo>
                  <a:pt x="309" y="268"/>
                </a:lnTo>
                <a:lnTo>
                  <a:pt x="307" y="263"/>
                </a:lnTo>
                <a:lnTo>
                  <a:pt x="302" y="260"/>
                </a:lnTo>
                <a:lnTo>
                  <a:pt x="297" y="259"/>
                </a:lnTo>
                <a:lnTo>
                  <a:pt x="294" y="254"/>
                </a:lnTo>
                <a:lnTo>
                  <a:pt x="299" y="251"/>
                </a:lnTo>
                <a:lnTo>
                  <a:pt x="298" y="249"/>
                </a:lnTo>
                <a:lnTo>
                  <a:pt x="303" y="248"/>
                </a:lnTo>
                <a:lnTo>
                  <a:pt x="308" y="250"/>
                </a:lnTo>
                <a:lnTo>
                  <a:pt x="304" y="246"/>
                </a:lnTo>
                <a:lnTo>
                  <a:pt x="302" y="241"/>
                </a:lnTo>
                <a:lnTo>
                  <a:pt x="307" y="238"/>
                </a:lnTo>
                <a:lnTo>
                  <a:pt x="312" y="238"/>
                </a:lnTo>
                <a:lnTo>
                  <a:pt x="313" y="239"/>
                </a:lnTo>
                <a:lnTo>
                  <a:pt x="314" y="234"/>
                </a:lnTo>
                <a:lnTo>
                  <a:pt x="314" y="230"/>
                </a:lnTo>
                <a:lnTo>
                  <a:pt x="311" y="227"/>
                </a:lnTo>
                <a:lnTo>
                  <a:pt x="311" y="221"/>
                </a:lnTo>
                <a:lnTo>
                  <a:pt x="308" y="217"/>
                </a:lnTo>
                <a:lnTo>
                  <a:pt x="300" y="222"/>
                </a:lnTo>
                <a:lnTo>
                  <a:pt x="300" y="227"/>
                </a:lnTo>
                <a:lnTo>
                  <a:pt x="299" y="231"/>
                </a:lnTo>
                <a:lnTo>
                  <a:pt x="294" y="231"/>
                </a:lnTo>
                <a:lnTo>
                  <a:pt x="292" y="227"/>
                </a:lnTo>
                <a:lnTo>
                  <a:pt x="287" y="227"/>
                </a:lnTo>
                <a:lnTo>
                  <a:pt x="283" y="225"/>
                </a:lnTo>
                <a:lnTo>
                  <a:pt x="283" y="224"/>
                </a:lnTo>
                <a:lnTo>
                  <a:pt x="293" y="217"/>
                </a:lnTo>
                <a:lnTo>
                  <a:pt x="295" y="212"/>
                </a:lnTo>
                <a:lnTo>
                  <a:pt x="294" y="211"/>
                </a:lnTo>
                <a:lnTo>
                  <a:pt x="289" y="215"/>
                </a:lnTo>
                <a:lnTo>
                  <a:pt x="289" y="210"/>
                </a:lnTo>
                <a:lnTo>
                  <a:pt x="285" y="215"/>
                </a:lnTo>
                <a:lnTo>
                  <a:pt x="280" y="212"/>
                </a:lnTo>
                <a:lnTo>
                  <a:pt x="277" y="217"/>
                </a:lnTo>
                <a:lnTo>
                  <a:pt x="272" y="219"/>
                </a:lnTo>
                <a:lnTo>
                  <a:pt x="258" y="220"/>
                </a:lnTo>
                <a:lnTo>
                  <a:pt x="250" y="220"/>
                </a:lnTo>
                <a:lnTo>
                  <a:pt x="244" y="217"/>
                </a:lnTo>
                <a:lnTo>
                  <a:pt x="244" y="212"/>
                </a:lnTo>
                <a:lnTo>
                  <a:pt x="248" y="207"/>
                </a:lnTo>
                <a:lnTo>
                  <a:pt x="255" y="197"/>
                </a:lnTo>
                <a:lnTo>
                  <a:pt x="259" y="196"/>
                </a:lnTo>
                <a:lnTo>
                  <a:pt x="266" y="197"/>
                </a:lnTo>
                <a:lnTo>
                  <a:pt x="272" y="200"/>
                </a:lnTo>
                <a:lnTo>
                  <a:pt x="275" y="205"/>
                </a:lnTo>
                <a:lnTo>
                  <a:pt x="280" y="205"/>
                </a:lnTo>
                <a:lnTo>
                  <a:pt x="284" y="206"/>
                </a:lnTo>
                <a:lnTo>
                  <a:pt x="285" y="205"/>
                </a:lnTo>
                <a:lnTo>
                  <a:pt x="290" y="210"/>
                </a:lnTo>
                <a:lnTo>
                  <a:pt x="295" y="210"/>
                </a:lnTo>
                <a:lnTo>
                  <a:pt x="297" y="209"/>
                </a:lnTo>
                <a:lnTo>
                  <a:pt x="297" y="210"/>
                </a:lnTo>
                <a:lnTo>
                  <a:pt x="303" y="207"/>
                </a:lnTo>
                <a:lnTo>
                  <a:pt x="300" y="206"/>
                </a:lnTo>
                <a:lnTo>
                  <a:pt x="297" y="204"/>
                </a:lnTo>
                <a:lnTo>
                  <a:pt x="294" y="200"/>
                </a:lnTo>
                <a:lnTo>
                  <a:pt x="295" y="197"/>
                </a:lnTo>
                <a:lnTo>
                  <a:pt x="292" y="192"/>
                </a:lnTo>
                <a:lnTo>
                  <a:pt x="290" y="187"/>
                </a:lnTo>
                <a:lnTo>
                  <a:pt x="284" y="181"/>
                </a:lnTo>
                <a:lnTo>
                  <a:pt x="280" y="176"/>
                </a:lnTo>
                <a:lnTo>
                  <a:pt x="279" y="171"/>
                </a:lnTo>
                <a:lnTo>
                  <a:pt x="280" y="163"/>
                </a:lnTo>
                <a:lnTo>
                  <a:pt x="284" y="153"/>
                </a:lnTo>
                <a:lnTo>
                  <a:pt x="285" y="148"/>
                </a:lnTo>
                <a:lnTo>
                  <a:pt x="284" y="147"/>
                </a:lnTo>
                <a:lnTo>
                  <a:pt x="224" y="152"/>
                </a:lnTo>
                <a:lnTo>
                  <a:pt x="160" y="156"/>
                </a:lnTo>
                <a:lnTo>
                  <a:pt x="165" y="151"/>
                </a:lnTo>
                <a:lnTo>
                  <a:pt x="161" y="146"/>
                </a:lnTo>
                <a:lnTo>
                  <a:pt x="162" y="141"/>
                </a:lnTo>
                <a:lnTo>
                  <a:pt x="160" y="136"/>
                </a:lnTo>
                <a:lnTo>
                  <a:pt x="166" y="134"/>
                </a:lnTo>
                <a:lnTo>
                  <a:pt x="167" y="131"/>
                </a:lnTo>
                <a:lnTo>
                  <a:pt x="163" y="126"/>
                </a:lnTo>
                <a:lnTo>
                  <a:pt x="168" y="126"/>
                </a:lnTo>
                <a:lnTo>
                  <a:pt x="167" y="116"/>
                </a:lnTo>
                <a:lnTo>
                  <a:pt x="171" y="112"/>
                </a:lnTo>
                <a:lnTo>
                  <a:pt x="172" y="109"/>
                </a:lnTo>
                <a:lnTo>
                  <a:pt x="167" y="109"/>
                </a:lnTo>
                <a:lnTo>
                  <a:pt x="172" y="105"/>
                </a:lnTo>
                <a:lnTo>
                  <a:pt x="173" y="102"/>
                </a:lnTo>
                <a:lnTo>
                  <a:pt x="178" y="97"/>
                </a:lnTo>
                <a:lnTo>
                  <a:pt x="175" y="94"/>
                </a:lnTo>
                <a:lnTo>
                  <a:pt x="177" y="89"/>
                </a:lnTo>
                <a:lnTo>
                  <a:pt x="181" y="88"/>
                </a:lnTo>
                <a:lnTo>
                  <a:pt x="192" y="75"/>
                </a:lnTo>
                <a:lnTo>
                  <a:pt x="192" y="74"/>
                </a:lnTo>
                <a:lnTo>
                  <a:pt x="187" y="73"/>
                </a:lnTo>
                <a:lnTo>
                  <a:pt x="192" y="71"/>
                </a:lnTo>
                <a:lnTo>
                  <a:pt x="192" y="70"/>
                </a:lnTo>
                <a:lnTo>
                  <a:pt x="196" y="64"/>
                </a:lnTo>
                <a:lnTo>
                  <a:pt x="191" y="65"/>
                </a:lnTo>
                <a:lnTo>
                  <a:pt x="186" y="64"/>
                </a:lnTo>
                <a:lnTo>
                  <a:pt x="188" y="60"/>
                </a:lnTo>
                <a:lnTo>
                  <a:pt x="195" y="58"/>
                </a:lnTo>
                <a:lnTo>
                  <a:pt x="199" y="54"/>
                </a:lnTo>
                <a:lnTo>
                  <a:pt x="201" y="54"/>
                </a:lnTo>
                <a:lnTo>
                  <a:pt x="202" y="51"/>
                </a:lnTo>
                <a:lnTo>
                  <a:pt x="201" y="51"/>
                </a:lnTo>
                <a:lnTo>
                  <a:pt x="196" y="50"/>
                </a:lnTo>
                <a:lnTo>
                  <a:pt x="195" y="46"/>
                </a:lnTo>
                <a:lnTo>
                  <a:pt x="191" y="44"/>
                </a:lnTo>
                <a:lnTo>
                  <a:pt x="188" y="39"/>
                </a:lnTo>
                <a:lnTo>
                  <a:pt x="188" y="38"/>
                </a:lnTo>
                <a:lnTo>
                  <a:pt x="194" y="39"/>
                </a:lnTo>
                <a:lnTo>
                  <a:pt x="190" y="35"/>
                </a:lnTo>
                <a:lnTo>
                  <a:pt x="194" y="30"/>
                </a:lnTo>
                <a:lnTo>
                  <a:pt x="185" y="31"/>
                </a:lnTo>
                <a:lnTo>
                  <a:pt x="183" y="27"/>
                </a:lnTo>
                <a:lnTo>
                  <a:pt x="190" y="22"/>
                </a:lnTo>
                <a:lnTo>
                  <a:pt x="183" y="19"/>
                </a:lnTo>
                <a:lnTo>
                  <a:pt x="183" y="14"/>
                </a:lnTo>
                <a:lnTo>
                  <a:pt x="187" y="10"/>
                </a:lnTo>
                <a:lnTo>
                  <a:pt x="187" y="5"/>
                </a:lnTo>
                <a:lnTo>
                  <a:pt x="183" y="4"/>
                </a:lnTo>
                <a:lnTo>
                  <a:pt x="178" y="7"/>
                </a:lnTo>
                <a:lnTo>
                  <a:pt x="180" y="2"/>
                </a:lnTo>
                <a:lnTo>
                  <a:pt x="181" y="0"/>
                </a:lnTo>
                <a:lnTo>
                  <a:pt x="79" y="6"/>
                </a:lnTo>
                <a:lnTo>
                  <a:pt x="0" y="9"/>
                </a:lnTo>
                <a:lnTo>
                  <a:pt x="2" y="87"/>
                </a:lnTo>
                <a:lnTo>
                  <a:pt x="11" y="94"/>
                </a:lnTo>
                <a:lnTo>
                  <a:pt x="14" y="98"/>
                </a:lnTo>
                <a:lnTo>
                  <a:pt x="17" y="108"/>
                </a:lnTo>
                <a:lnTo>
                  <a:pt x="17" y="116"/>
                </a:lnTo>
                <a:lnTo>
                  <a:pt x="21" y="121"/>
                </a:lnTo>
                <a:lnTo>
                  <a:pt x="24" y="126"/>
                </a:lnTo>
                <a:lnTo>
                  <a:pt x="25" y="127"/>
                </a:lnTo>
                <a:lnTo>
                  <a:pt x="27" y="131"/>
                </a:lnTo>
                <a:lnTo>
                  <a:pt x="27" y="136"/>
                </a:lnTo>
                <a:lnTo>
                  <a:pt x="35" y="146"/>
                </a:lnTo>
                <a:lnTo>
                  <a:pt x="38" y="147"/>
                </a:lnTo>
                <a:lnTo>
                  <a:pt x="36" y="151"/>
                </a:lnTo>
                <a:lnTo>
                  <a:pt x="38" y="156"/>
                </a:lnTo>
                <a:lnTo>
                  <a:pt x="36" y="160"/>
                </a:lnTo>
                <a:lnTo>
                  <a:pt x="38" y="165"/>
                </a:lnTo>
                <a:lnTo>
                  <a:pt x="36" y="170"/>
                </a:lnTo>
                <a:lnTo>
                  <a:pt x="36" y="175"/>
                </a:lnTo>
                <a:lnTo>
                  <a:pt x="34" y="180"/>
                </a:lnTo>
                <a:lnTo>
                  <a:pt x="32" y="185"/>
                </a:lnTo>
                <a:lnTo>
                  <a:pt x="29" y="190"/>
                </a:lnTo>
                <a:lnTo>
                  <a:pt x="27" y="195"/>
                </a:lnTo>
                <a:lnTo>
                  <a:pt x="29" y="204"/>
                </a:lnTo>
                <a:lnTo>
                  <a:pt x="25" y="209"/>
                </a:lnTo>
                <a:lnTo>
                  <a:pt x="27" y="215"/>
                </a:lnTo>
                <a:lnTo>
                  <a:pt x="30" y="226"/>
                </a:lnTo>
                <a:lnTo>
                  <a:pt x="29" y="233"/>
                </a:lnTo>
                <a:lnTo>
                  <a:pt x="24" y="238"/>
                </a:lnTo>
                <a:lnTo>
                  <a:pt x="24" y="238"/>
                </a:lnTo>
                <a:lnTo>
                  <a:pt x="24" y="238"/>
                </a:lnTo>
                <a:lnTo>
                  <a:pt x="25" y="243"/>
                </a:lnTo>
                <a:lnTo>
                  <a:pt x="24" y="248"/>
                </a:lnTo>
                <a:lnTo>
                  <a:pt x="19" y="250"/>
                </a:lnTo>
                <a:lnTo>
                  <a:pt x="17" y="255"/>
                </a:lnTo>
                <a:lnTo>
                  <a:pt x="24" y="259"/>
                </a:lnTo>
                <a:lnTo>
                  <a:pt x="27" y="256"/>
                </a:lnTo>
                <a:lnTo>
                  <a:pt x="51" y="254"/>
                </a:lnTo>
                <a:lnTo>
                  <a:pt x="53" y="251"/>
                </a:lnTo>
                <a:lnTo>
                  <a:pt x="48" y="248"/>
                </a:lnTo>
                <a:lnTo>
                  <a:pt x="53" y="244"/>
                </a:lnTo>
                <a:lnTo>
                  <a:pt x="54" y="231"/>
                </a:lnTo>
                <a:lnTo>
                  <a:pt x="58" y="236"/>
                </a:lnTo>
                <a:lnTo>
                  <a:pt x="60" y="241"/>
                </a:lnTo>
                <a:lnTo>
                  <a:pt x="60" y="246"/>
                </a:lnTo>
                <a:lnTo>
                  <a:pt x="55" y="248"/>
                </a:lnTo>
                <a:lnTo>
                  <a:pt x="54" y="250"/>
                </a:lnTo>
                <a:lnTo>
                  <a:pt x="59" y="253"/>
                </a:lnTo>
                <a:lnTo>
                  <a:pt x="64" y="253"/>
                </a:lnTo>
                <a:lnTo>
                  <a:pt x="73" y="255"/>
                </a:lnTo>
                <a:lnTo>
                  <a:pt x="83" y="259"/>
                </a:lnTo>
                <a:lnTo>
                  <a:pt x="88" y="261"/>
                </a:lnTo>
                <a:lnTo>
                  <a:pt x="97" y="264"/>
                </a:lnTo>
                <a:lnTo>
                  <a:pt x="121" y="268"/>
                </a:lnTo>
                <a:lnTo>
                  <a:pt x="126" y="268"/>
                </a:lnTo>
                <a:lnTo>
                  <a:pt x="133" y="264"/>
                </a:lnTo>
                <a:lnTo>
                  <a:pt x="137" y="264"/>
                </a:lnTo>
                <a:lnTo>
                  <a:pt x="134" y="256"/>
                </a:lnTo>
                <a:lnTo>
                  <a:pt x="129" y="253"/>
                </a:lnTo>
                <a:lnTo>
                  <a:pt x="134" y="253"/>
                </a:lnTo>
                <a:lnTo>
                  <a:pt x="137" y="250"/>
                </a:lnTo>
                <a:lnTo>
                  <a:pt x="142" y="248"/>
                </a:lnTo>
                <a:lnTo>
                  <a:pt x="152" y="245"/>
                </a:lnTo>
                <a:lnTo>
                  <a:pt x="151" y="250"/>
                </a:lnTo>
                <a:lnTo>
                  <a:pt x="151" y="253"/>
                </a:lnTo>
                <a:lnTo>
                  <a:pt x="156" y="251"/>
                </a:lnTo>
                <a:lnTo>
                  <a:pt x="166" y="250"/>
                </a:lnTo>
                <a:lnTo>
                  <a:pt x="167" y="255"/>
                </a:lnTo>
                <a:lnTo>
                  <a:pt x="172" y="258"/>
                </a:lnTo>
                <a:lnTo>
                  <a:pt x="173" y="265"/>
                </a:lnTo>
                <a:lnTo>
                  <a:pt x="178" y="265"/>
                </a:lnTo>
                <a:lnTo>
                  <a:pt x="188" y="268"/>
                </a:lnTo>
                <a:lnTo>
                  <a:pt x="191" y="264"/>
                </a:lnTo>
                <a:lnTo>
                  <a:pt x="192" y="263"/>
                </a:lnTo>
                <a:lnTo>
                  <a:pt x="192" y="259"/>
                </a:lnTo>
                <a:lnTo>
                  <a:pt x="194" y="264"/>
                </a:lnTo>
                <a:lnTo>
                  <a:pt x="192" y="264"/>
                </a:lnTo>
                <a:lnTo>
                  <a:pt x="192" y="270"/>
                </a:lnTo>
                <a:lnTo>
                  <a:pt x="195" y="274"/>
                </a:lnTo>
                <a:lnTo>
                  <a:pt x="200" y="278"/>
                </a:lnTo>
                <a:lnTo>
                  <a:pt x="202" y="283"/>
                </a:lnTo>
                <a:lnTo>
                  <a:pt x="201" y="288"/>
                </a:lnTo>
                <a:lnTo>
                  <a:pt x="205" y="290"/>
                </a:lnTo>
                <a:lnTo>
                  <a:pt x="210" y="288"/>
                </a:lnTo>
                <a:lnTo>
                  <a:pt x="220" y="294"/>
                </a:lnTo>
                <a:lnTo>
                  <a:pt x="225" y="292"/>
                </a:lnTo>
                <a:lnTo>
                  <a:pt x="226" y="292"/>
                </a:lnTo>
                <a:lnTo>
                  <a:pt x="231" y="294"/>
                </a:lnTo>
                <a:lnTo>
                  <a:pt x="235" y="292"/>
                </a:lnTo>
                <a:lnTo>
                  <a:pt x="235" y="285"/>
                </a:lnTo>
                <a:lnTo>
                  <a:pt x="236" y="280"/>
                </a:lnTo>
                <a:lnTo>
                  <a:pt x="241" y="280"/>
                </a:lnTo>
                <a:lnTo>
                  <a:pt x="246" y="278"/>
                </a:lnTo>
                <a:lnTo>
                  <a:pt x="249" y="278"/>
                </a:lnTo>
                <a:lnTo>
                  <a:pt x="250" y="283"/>
                </a:lnTo>
                <a:lnTo>
                  <a:pt x="255" y="280"/>
                </a:lnTo>
                <a:lnTo>
                  <a:pt x="260" y="282"/>
                </a:lnTo>
                <a:lnTo>
                  <a:pt x="260" y="289"/>
                </a:lnTo>
                <a:lnTo>
                  <a:pt x="263" y="294"/>
                </a:lnTo>
                <a:lnTo>
                  <a:pt x="266" y="292"/>
                </a:lnTo>
                <a:lnTo>
                  <a:pt x="272" y="288"/>
                </a:lnTo>
                <a:lnTo>
                  <a:pt x="273" y="284"/>
                </a:lnTo>
                <a:lnTo>
                  <a:pt x="270" y="279"/>
                </a:lnTo>
                <a:lnTo>
                  <a:pt x="275" y="278"/>
                </a:lnTo>
                <a:lnTo>
                  <a:pt x="273" y="268"/>
                </a:lnTo>
                <a:lnTo>
                  <a:pt x="264" y="263"/>
                </a:lnTo>
                <a:lnTo>
                  <a:pt x="263" y="258"/>
                </a:lnTo>
                <a:lnTo>
                  <a:pt x="263" y="258"/>
                </a:lnTo>
                <a:lnTo>
                  <a:pt x="280" y="264"/>
                </a:lnTo>
                <a:lnTo>
                  <a:pt x="285" y="265"/>
                </a:lnTo>
                <a:lnTo>
                  <a:pt x="290" y="268"/>
                </a:lnTo>
                <a:lnTo>
                  <a:pt x="292" y="270"/>
                </a:lnTo>
                <a:lnTo>
                  <a:pt x="289" y="275"/>
                </a:lnTo>
                <a:lnTo>
                  <a:pt x="294" y="275"/>
                </a:lnTo>
                <a:lnTo>
                  <a:pt x="299" y="274"/>
                </a:lnTo>
                <a:lnTo>
                  <a:pt x="302" y="279"/>
                </a:lnTo>
                <a:lnTo>
                  <a:pt x="308" y="279"/>
                </a:lnTo>
                <a:lnTo>
                  <a:pt x="312" y="278"/>
                </a:lnTo>
                <a:lnTo>
                  <a:pt x="313" y="283"/>
                </a:lnTo>
                <a:lnTo>
                  <a:pt x="317" y="288"/>
                </a:lnTo>
                <a:lnTo>
                  <a:pt x="322" y="289"/>
                </a:lnTo>
                <a:lnTo>
                  <a:pt x="322" y="283"/>
                </a:lnTo>
                <a:lnTo>
                  <a:pt x="324" y="288"/>
                </a:lnTo>
                <a:lnTo>
                  <a:pt x="321" y="293"/>
                </a:lnTo>
                <a:lnTo>
                  <a:pt x="317" y="303"/>
                </a:lnTo>
                <a:lnTo>
                  <a:pt x="322" y="298"/>
                </a:lnTo>
                <a:lnTo>
                  <a:pt x="324" y="293"/>
                </a:lnTo>
                <a:lnTo>
                  <a:pt x="328" y="288"/>
                </a:lnTo>
                <a:lnTo>
                  <a:pt x="334" y="295"/>
                </a:lnTo>
                <a:lnTo>
                  <a:pt x="336" y="292"/>
                </a:lnTo>
                <a:lnTo>
                  <a:pt x="337" y="287"/>
                </a:lnTo>
                <a:lnTo>
                  <a:pt x="337" y="283"/>
                </a:lnTo>
                <a:lnTo>
                  <a:pt x="342" y="282"/>
                </a:lnTo>
                <a:close/>
                <a:moveTo>
                  <a:pt x="151" y="259"/>
                </a:moveTo>
                <a:lnTo>
                  <a:pt x="141" y="263"/>
                </a:lnTo>
                <a:lnTo>
                  <a:pt x="143" y="266"/>
                </a:lnTo>
                <a:lnTo>
                  <a:pt x="148" y="268"/>
                </a:lnTo>
                <a:lnTo>
                  <a:pt x="153" y="272"/>
                </a:lnTo>
                <a:lnTo>
                  <a:pt x="158" y="270"/>
                </a:lnTo>
                <a:lnTo>
                  <a:pt x="161" y="265"/>
                </a:lnTo>
                <a:lnTo>
                  <a:pt x="162" y="264"/>
                </a:lnTo>
                <a:lnTo>
                  <a:pt x="161" y="264"/>
                </a:lnTo>
                <a:lnTo>
                  <a:pt x="151" y="259"/>
                </a:lnTo>
                <a:close/>
                <a:moveTo>
                  <a:pt x="195" y="278"/>
                </a:moveTo>
                <a:lnTo>
                  <a:pt x="191" y="282"/>
                </a:lnTo>
                <a:lnTo>
                  <a:pt x="190" y="284"/>
                </a:lnTo>
                <a:lnTo>
                  <a:pt x="195" y="288"/>
                </a:lnTo>
                <a:lnTo>
                  <a:pt x="200" y="288"/>
                </a:lnTo>
                <a:lnTo>
                  <a:pt x="201" y="287"/>
                </a:lnTo>
                <a:lnTo>
                  <a:pt x="200" y="283"/>
                </a:lnTo>
                <a:lnTo>
                  <a:pt x="195" y="27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164"/>
          <p:cNvSpPr>
            <a:spLocks noEditPoints="1"/>
          </p:cNvSpPr>
          <p:nvPr/>
        </p:nvSpPr>
        <p:spPr bwMode="auto">
          <a:xfrm>
            <a:off x="5382311" y="1895712"/>
            <a:ext cx="564706" cy="780273"/>
          </a:xfrm>
          <a:custGeom>
            <a:avLst/>
            <a:gdLst/>
            <a:ahLst/>
            <a:cxnLst>
              <a:cxn ang="0">
                <a:pos x="208" y="14"/>
              </a:cxn>
              <a:cxn ang="0">
                <a:pos x="217" y="0"/>
              </a:cxn>
              <a:cxn ang="0">
                <a:pos x="184" y="21"/>
              </a:cxn>
              <a:cxn ang="0">
                <a:pos x="125" y="92"/>
              </a:cxn>
              <a:cxn ang="0">
                <a:pos x="120" y="99"/>
              </a:cxn>
              <a:cxn ang="0">
                <a:pos x="296" y="243"/>
              </a:cxn>
              <a:cxn ang="0">
                <a:pos x="282" y="258"/>
              </a:cxn>
              <a:cxn ang="0">
                <a:pos x="268" y="270"/>
              </a:cxn>
              <a:cxn ang="0">
                <a:pos x="274" y="245"/>
              </a:cxn>
              <a:cxn ang="0">
                <a:pos x="285" y="231"/>
              </a:cxn>
              <a:cxn ang="0">
                <a:pos x="280" y="221"/>
              </a:cxn>
              <a:cxn ang="0">
                <a:pos x="272" y="209"/>
              </a:cxn>
              <a:cxn ang="0">
                <a:pos x="269" y="186"/>
              </a:cxn>
              <a:cxn ang="0">
                <a:pos x="254" y="177"/>
              </a:cxn>
              <a:cxn ang="0">
                <a:pos x="230" y="162"/>
              </a:cxn>
              <a:cxn ang="0">
                <a:pos x="198" y="155"/>
              </a:cxn>
              <a:cxn ang="0">
                <a:pos x="130" y="129"/>
              </a:cxn>
              <a:cxn ang="0">
                <a:pos x="110" y="123"/>
              </a:cxn>
              <a:cxn ang="0">
                <a:pos x="103" y="118"/>
              </a:cxn>
              <a:cxn ang="0">
                <a:pos x="102" y="99"/>
              </a:cxn>
              <a:cxn ang="0">
                <a:pos x="81" y="111"/>
              </a:cxn>
              <a:cxn ang="0">
                <a:pos x="43" y="123"/>
              </a:cxn>
              <a:cxn ang="0">
                <a:pos x="33" y="127"/>
              </a:cxn>
              <a:cxn ang="0">
                <a:pos x="28" y="176"/>
              </a:cxn>
              <a:cxn ang="0">
                <a:pos x="4" y="197"/>
              </a:cxn>
              <a:cxn ang="0">
                <a:pos x="9" y="212"/>
              </a:cxn>
              <a:cxn ang="0">
                <a:pos x="8" y="249"/>
              </a:cxn>
              <a:cxn ang="0">
                <a:pos x="15" y="279"/>
              </a:cxn>
              <a:cxn ang="0">
                <a:pos x="37" y="293"/>
              </a:cxn>
              <a:cxn ang="0">
                <a:pos x="62" y="313"/>
              </a:cxn>
              <a:cxn ang="0">
                <a:pos x="86" y="328"/>
              </a:cxn>
              <a:cxn ang="0">
                <a:pos x="98" y="357"/>
              </a:cxn>
              <a:cxn ang="0">
                <a:pos x="101" y="370"/>
              </a:cxn>
              <a:cxn ang="0">
                <a:pos x="103" y="391"/>
              </a:cxn>
              <a:cxn ang="0">
                <a:pos x="111" y="418"/>
              </a:cxn>
              <a:cxn ang="0">
                <a:pos x="136" y="438"/>
              </a:cxn>
              <a:cxn ang="0">
                <a:pos x="293" y="415"/>
              </a:cxn>
              <a:cxn ang="0">
                <a:pos x="290" y="396"/>
              </a:cxn>
              <a:cxn ang="0">
                <a:pos x="283" y="371"/>
              </a:cxn>
              <a:cxn ang="0">
                <a:pos x="288" y="342"/>
              </a:cxn>
              <a:cxn ang="0">
                <a:pos x="288" y="317"/>
              </a:cxn>
              <a:cxn ang="0">
                <a:pos x="298" y="295"/>
              </a:cxn>
              <a:cxn ang="0">
                <a:pos x="302" y="256"/>
              </a:cxn>
              <a:cxn ang="0">
                <a:pos x="117" y="107"/>
              </a:cxn>
              <a:cxn ang="0">
                <a:pos x="117" y="107"/>
              </a:cxn>
              <a:cxn ang="0">
                <a:pos x="308" y="219"/>
              </a:cxn>
              <a:cxn ang="0">
                <a:pos x="297" y="241"/>
              </a:cxn>
              <a:cxn ang="0">
                <a:pos x="310" y="238"/>
              </a:cxn>
              <a:cxn ang="0">
                <a:pos x="317" y="211"/>
              </a:cxn>
            </a:cxnLst>
            <a:rect l="0" t="0" r="r" b="b"/>
            <a:pathLst>
              <a:path w="317" h="438">
                <a:moveTo>
                  <a:pt x="190" y="26"/>
                </a:moveTo>
                <a:lnTo>
                  <a:pt x="194" y="21"/>
                </a:lnTo>
                <a:lnTo>
                  <a:pt x="198" y="19"/>
                </a:lnTo>
                <a:lnTo>
                  <a:pt x="208" y="14"/>
                </a:lnTo>
                <a:lnTo>
                  <a:pt x="213" y="10"/>
                </a:lnTo>
                <a:lnTo>
                  <a:pt x="214" y="5"/>
                </a:lnTo>
                <a:lnTo>
                  <a:pt x="219" y="1"/>
                </a:lnTo>
                <a:lnTo>
                  <a:pt x="217" y="0"/>
                </a:lnTo>
                <a:lnTo>
                  <a:pt x="212" y="2"/>
                </a:lnTo>
                <a:lnTo>
                  <a:pt x="204" y="9"/>
                </a:lnTo>
                <a:lnTo>
                  <a:pt x="194" y="14"/>
                </a:lnTo>
                <a:lnTo>
                  <a:pt x="184" y="21"/>
                </a:lnTo>
                <a:lnTo>
                  <a:pt x="184" y="24"/>
                </a:lnTo>
                <a:lnTo>
                  <a:pt x="185" y="29"/>
                </a:lnTo>
                <a:lnTo>
                  <a:pt x="190" y="26"/>
                </a:lnTo>
                <a:close/>
                <a:moveTo>
                  <a:pt x="125" y="92"/>
                </a:moveTo>
                <a:lnTo>
                  <a:pt x="122" y="90"/>
                </a:lnTo>
                <a:lnTo>
                  <a:pt x="124" y="95"/>
                </a:lnTo>
                <a:lnTo>
                  <a:pt x="125" y="92"/>
                </a:lnTo>
                <a:close/>
                <a:moveTo>
                  <a:pt x="120" y="99"/>
                </a:moveTo>
                <a:lnTo>
                  <a:pt x="115" y="103"/>
                </a:lnTo>
                <a:lnTo>
                  <a:pt x="120" y="101"/>
                </a:lnTo>
                <a:lnTo>
                  <a:pt x="120" y="99"/>
                </a:lnTo>
                <a:close/>
                <a:moveTo>
                  <a:pt x="296" y="243"/>
                </a:moveTo>
                <a:lnTo>
                  <a:pt x="291" y="246"/>
                </a:lnTo>
                <a:lnTo>
                  <a:pt x="286" y="248"/>
                </a:lnTo>
                <a:lnTo>
                  <a:pt x="283" y="253"/>
                </a:lnTo>
                <a:lnTo>
                  <a:pt x="282" y="258"/>
                </a:lnTo>
                <a:lnTo>
                  <a:pt x="280" y="263"/>
                </a:lnTo>
                <a:lnTo>
                  <a:pt x="274" y="267"/>
                </a:lnTo>
                <a:lnTo>
                  <a:pt x="272" y="270"/>
                </a:lnTo>
                <a:lnTo>
                  <a:pt x="268" y="270"/>
                </a:lnTo>
                <a:lnTo>
                  <a:pt x="267" y="265"/>
                </a:lnTo>
                <a:lnTo>
                  <a:pt x="268" y="259"/>
                </a:lnTo>
                <a:lnTo>
                  <a:pt x="272" y="250"/>
                </a:lnTo>
                <a:lnTo>
                  <a:pt x="274" y="245"/>
                </a:lnTo>
                <a:lnTo>
                  <a:pt x="276" y="240"/>
                </a:lnTo>
                <a:lnTo>
                  <a:pt x="281" y="238"/>
                </a:lnTo>
                <a:lnTo>
                  <a:pt x="285" y="235"/>
                </a:lnTo>
                <a:lnTo>
                  <a:pt x="285" y="231"/>
                </a:lnTo>
                <a:lnTo>
                  <a:pt x="286" y="226"/>
                </a:lnTo>
                <a:lnTo>
                  <a:pt x="285" y="226"/>
                </a:lnTo>
                <a:lnTo>
                  <a:pt x="283" y="226"/>
                </a:lnTo>
                <a:lnTo>
                  <a:pt x="280" y="221"/>
                </a:lnTo>
                <a:lnTo>
                  <a:pt x="278" y="217"/>
                </a:lnTo>
                <a:lnTo>
                  <a:pt x="281" y="207"/>
                </a:lnTo>
                <a:lnTo>
                  <a:pt x="276" y="207"/>
                </a:lnTo>
                <a:lnTo>
                  <a:pt x="272" y="209"/>
                </a:lnTo>
                <a:lnTo>
                  <a:pt x="269" y="205"/>
                </a:lnTo>
                <a:lnTo>
                  <a:pt x="272" y="200"/>
                </a:lnTo>
                <a:lnTo>
                  <a:pt x="272" y="190"/>
                </a:lnTo>
                <a:lnTo>
                  <a:pt x="269" y="186"/>
                </a:lnTo>
                <a:lnTo>
                  <a:pt x="272" y="185"/>
                </a:lnTo>
                <a:lnTo>
                  <a:pt x="266" y="180"/>
                </a:lnTo>
                <a:lnTo>
                  <a:pt x="259" y="177"/>
                </a:lnTo>
                <a:lnTo>
                  <a:pt x="254" y="177"/>
                </a:lnTo>
                <a:lnTo>
                  <a:pt x="253" y="167"/>
                </a:lnTo>
                <a:lnTo>
                  <a:pt x="248" y="165"/>
                </a:lnTo>
                <a:lnTo>
                  <a:pt x="235" y="163"/>
                </a:lnTo>
                <a:lnTo>
                  <a:pt x="230" y="162"/>
                </a:lnTo>
                <a:lnTo>
                  <a:pt x="225" y="163"/>
                </a:lnTo>
                <a:lnTo>
                  <a:pt x="217" y="162"/>
                </a:lnTo>
                <a:lnTo>
                  <a:pt x="214" y="162"/>
                </a:lnTo>
                <a:lnTo>
                  <a:pt x="198" y="155"/>
                </a:lnTo>
                <a:lnTo>
                  <a:pt x="146" y="145"/>
                </a:lnTo>
                <a:lnTo>
                  <a:pt x="140" y="136"/>
                </a:lnTo>
                <a:lnTo>
                  <a:pt x="136" y="132"/>
                </a:lnTo>
                <a:lnTo>
                  <a:pt x="130" y="129"/>
                </a:lnTo>
                <a:lnTo>
                  <a:pt x="129" y="127"/>
                </a:lnTo>
                <a:lnTo>
                  <a:pt x="120" y="127"/>
                </a:lnTo>
                <a:lnTo>
                  <a:pt x="115" y="124"/>
                </a:lnTo>
                <a:lnTo>
                  <a:pt x="110" y="123"/>
                </a:lnTo>
                <a:lnTo>
                  <a:pt x="105" y="126"/>
                </a:lnTo>
                <a:lnTo>
                  <a:pt x="100" y="126"/>
                </a:lnTo>
                <a:lnTo>
                  <a:pt x="102" y="123"/>
                </a:lnTo>
                <a:lnTo>
                  <a:pt x="103" y="118"/>
                </a:lnTo>
                <a:lnTo>
                  <a:pt x="103" y="113"/>
                </a:lnTo>
                <a:lnTo>
                  <a:pt x="106" y="109"/>
                </a:lnTo>
                <a:lnTo>
                  <a:pt x="107" y="103"/>
                </a:lnTo>
                <a:lnTo>
                  <a:pt x="102" y="99"/>
                </a:lnTo>
                <a:lnTo>
                  <a:pt x="96" y="103"/>
                </a:lnTo>
                <a:lnTo>
                  <a:pt x="92" y="107"/>
                </a:lnTo>
                <a:lnTo>
                  <a:pt x="86" y="109"/>
                </a:lnTo>
                <a:lnTo>
                  <a:pt x="81" y="111"/>
                </a:lnTo>
                <a:lnTo>
                  <a:pt x="72" y="116"/>
                </a:lnTo>
                <a:lnTo>
                  <a:pt x="53" y="123"/>
                </a:lnTo>
                <a:lnTo>
                  <a:pt x="48" y="124"/>
                </a:lnTo>
                <a:lnTo>
                  <a:pt x="43" y="123"/>
                </a:lnTo>
                <a:lnTo>
                  <a:pt x="38" y="118"/>
                </a:lnTo>
                <a:lnTo>
                  <a:pt x="37" y="121"/>
                </a:lnTo>
                <a:lnTo>
                  <a:pt x="35" y="122"/>
                </a:lnTo>
                <a:lnTo>
                  <a:pt x="33" y="127"/>
                </a:lnTo>
                <a:lnTo>
                  <a:pt x="29" y="127"/>
                </a:lnTo>
                <a:lnTo>
                  <a:pt x="30" y="166"/>
                </a:lnTo>
                <a:lnTo>
                  <a:pt x="30" y="171"/>
                </a:lnTo>
                <a:lnTo>
                  <a:pt x="28" y="176"/>
                </a:lnTo>
                <a:lnTo>
                  <a:pt x="18" y="181"/>
                </a:lnTo>
                <a:lnTo>
                  <a:pt x="8" y="187"/>
                </a:lnTo>
                <a:lnTo>
                  <a:pt x="7" y="192"/>
                </a:lnTo>
                <a:lnTo>
                  <a:pt x="4" y="197"/>
                </a:lnTo>
                <a:lnTo>
                  <a:pt x="0" y="201"/>
                </a:lnTo>
                <a:lnTo>
                  <a:pt x="0" y="206"/>
                </a:lnTo>
                <a:lnTo>
                  <a:pt x="4" y="211"/>
                </a:lnTo>
                <a:lnTo>
                  <a:pt x="9" y="212"/>
                </a:lnTo>
                <a:lnTo>
                  <a:pt x="14" y="223"/>
                </a:lnTo>
                <a:lnTo>
                  <a:pt x="9" y="235"/>
                </a:lnTo>
                <a:lnTo>
                  <a:pt x="10" y="244"/>
                </a:lnTo>
                <a:lnTo>
                  <a:pt x="8" y="249"/>
                </a:lnTo>
                <a:lnTo>
                  <a:pt x="10" y="259"/>
                </a:lnTo>
                <a:lnTo>
                  <a:pt x="10" y="268"/>
                </a:lnTo>
                <a:lnTo>
                  <a:pt x="8" y="273"/>
                </a:lnTo>
                <a:lnTo>
                  <a:pt x="15" y="279"/>
                </a:lnTo>
                <a:lnTo>
                  <a:pt x="20" y="283"/>
                </a:lnTo>
                <a:lnTo>
                  <a:pt x="25" y="285"/>
                </a:lnTo>
                <a:lnTo>
                  <a:pt x="34" y="287"/>
                </a:lnTo>
                <a:lnTo>
                  <a:pt x="37" y="293"/>
                </a:lnTo>
                <a:lnTo>
                  <a:pt x="42" y="295"/>
                </a:lnTo>
                <a:lnTo>
                  <a:pt x="48" y="298"/>
                </a:lnTo>
                <a:lnTo>
                  <a:pt x="56" y="302"/>
                </a:lnTo>
                <a:lnTo>
                  <a:pt x="62" y="313"/>
                </a:lnTo>
                <a:lnTo>
                  <a:pt x="72" y="321"/>
                </a:lnTo>
                <a:lnTo>
                  <a:pt x="77" y="323"/>
                </a:lnTo>
                <a:lnTo>
                  <a:pt x="81" y="324"/>
                </a:lnTo>
                <a:lnTo>
                  <a:pt x="86" y="328"/>
                </a:lnTo>
                <a:lnTo>
                  <a:pt x="91" y="333"/>
                </a:lnTo>
                <a:lnTo>
                  <a:pt x="95" y="338"/>
                </a:lnTo>
                <a:lnTo>
                  <a:pt x="97" y="352"/>
                </a:lnTo>
                <a:lnTo>
                  <a:pt x="98" y="357"/>
                </a:lnTo>
                <a:lnTo>
                  <a:pt x="97" y="358"/>
                </a:lnTo>
                <a:lnTo>
                  <a:pt x="100" y="365"/>
                </a:lnTo>
                <a:lnTo>
                  <a:pt x="100" y="368"/>
                </a:lnTo>
                <a:lnTo>
                  <a:pt x="101" y="370"/>
                </a:lnTo>
                <a:lnTo>
                  <a:pt x="102" y="375"/>
                </a:lnTo>
                <a:lnTo>
                  <a:pt x="106" y="376"/>
                </a:lnTo>
                <a:lnTo>
                  <a:pt x="108" y="381"/>
                </a:lnTo>
                <a:lnTo>
                  <a:pt x="103" y="391"/>
                </a:lnTo>
                <a:lnTo>
                  <a:pt x="106" y="399"/>
                </a:lnTo>
                <a:lnTo>
                  <a:pt x="106" y="406"/>
                </a:lnTo>
                <a:lnTo>
                  <a:pt x="110" y="411"/>
                </a:lnTo>
                <a:lnTo>
                  <a:pt x="111" y="418"/>
                </a:lnTo>
                <a:lnTo>
                  <a:pt x="113" y="423"/>
                </a:lnTo>
                <a:lnTo>
                  <a:pt x="118" y="425"/>
                </a:lnTo>
                <a:lnTo>
                  <a:pt x="132" y="428"/>
                </a:lnTo>
                <a:lnTo>
                  <a:pt x="136" y="438"/>
                </a:lnTo>
                <a:lnTo>
                  <a:pt x="225" y="433"/>
                </a:lnTo>
                <a:lnTo>
                  <a:pt x="292" y="426"/>
                </a:lnTo>
                <a:lnTo>
                  <a:pt x="295" y="426"/>
                </a:lnTo>
                <a:lnTo>
                  <a:pt x="293" y="415"/>
                </a:lnTo>
                <a:lnTo>
                  <a:pt x="293" y="411"/>
                </a:lnTo>
                <a:lnTo>
                  <a:pt x="293" y="406"/>
                </a:lnTo>
                <a:lnTo>
                  <a:pt x="292" y="401"/>
                </a:lnTo>
                <a:lnTo>
                  <a:pt x="290" y="396"/>
                </a:lnTo>
                <a:lnTo>
                  <a:pt x="290" y="392"/>
                </a:lnTo>
                <a:lnTo>
                  <a:pt x="285" y="386"/>
                </a:lnTo>
                <a:lnTo>
                  <a:pt x="286" y="382"/>
                </a:lnTo>
                <a:lnTo>
                  <a:pt x="283" y="371"/>
                </a:lnTo>
                <a:lnTo>
                  <a:pt x="285" y="362"/>
                </a:lnTo>
                <a:lnTo>
                  <a:pt x="287" y="351"/>
                </a:lnTo>
                <a:lnTo>
                  <a:pt x="287" y="347"/>
                </a:lnTo>
                <a:lnTo>
                  <a:pt x="288" y="342"/>
                </a:lnTo>
                <a:lnTo>
                  <a:pt x="291" y="337"/>
                </a:lnTo>
                <a:lnTo>
                  <a:pt x="291" y="331"/>
                </a:lnTo>
                <a:lnTo>
                  <a:pt x="288" y="321"/>
                </a:lnTo>
                <a:lnTo>
                  <a:pt x="288" y="317"/>
                </a:lnTo>
                <a:lnTo>
                  <a:pt x="291" y="307"/>
                </a:lnTo>
                <a:lnTo>
                  <a:pt x="293" y="302"/>
                </a:lnTo>
                <a:lnTo>
                  <a:pt x="297" y="298"/>
                </a:lnTo>
                <a:lnTo>
                  <a:pt x="298" y="295"/>
                </a:lnTo>
                <a:lnTo>
                  <a:pt x="295" y="285"/>
                </a:lnTo>
                <a:lnTo>
                  <a:pt x="296" y="280"/>
                </a:lnTo>
                <a:lnTo>
                  <a:pt x="297" y="270"/>
                </a:lnTo>
                <a:lnTo>
                  <a:pt x="302" y="256"/>
                </a:lnTo>
                <a:lnTo>
                  <a:pt x="303" y="253"/>
                </a:lnTo>
                <a:lnTo>
                  <a:pt x="301" y="246"/>
                </a:lnTo>
                <a:lnTo>
                  <a:pt x="296" y="243"/>
                </a:lnTo>
                <a:close/>
                <a:moveTo>
                  <a:pt x="117" y="107"/>
                </a:moveTo>
                <a:lnTo>
                  <a:pt x="115" y="107"/>
                </a:lnTo>
                <a:lnTo>
                  <a:pt x="110" y="111"/>
                </a:lnTo>
                <a:lnTo>
                  <a:pt x="107" y="116"/>
                </a:lnTo>
                <a:lnTo>
                  <a:pt x="117" y="107"/>
                </a:lnTo>
                <a:close/>
                <a:moveTo>
                  <a:pt x="317" y="211"/>
                </a:moveTo>
                <a:lnTo>
                  <a:pt x="316" y="210"/>
                </a:lnTo>
                <a:lnTo>
                  <a:pt x="311" y="214"/>
                </a:lnTo>
                <a:lnTo>
                  <a:pt x="308" y="219"/>
                </a:lnTo>
                <a:lnTo>
                  <a:pt x="303" y="224"/>
                </a:lnTo>
                <a:lnTo>
                  <a:pt x="303" y="229"/>
                </a:lnTo>
                <a:lnTo>
                  <a:pt x="300" y="234"/>
                </a:lnTo>
                <a:lnTo>
                  <a:pt x="297" y="241"/>
                </a:lnTo>
                <a:lnTo>
                  <a:pt x="300" y="245"/>
                </a:lnTo>
                <a:lnTo>
                  <a:pt x="305" y="246"/>
                </a:lnTo>
                <a:lnTo>
                  <a:pt x="308" y="241"/>
                </a:lnTo>
                <a:lnTo>
                  <a:pt x="310" y="238"/>
                </a:lnTo>
                <a:lnTo>
                  <a:pt x="310" y="233"/>
                </a:lnTo>
                <a:lnTo>
                  <a:pt x="313" y="226"/>
                </a:lnTo>
                <a:lnTo>
                  <a:pt x="313" y="221"/>
                </a:lnTo>
                <a:lnTo>
                  <a:pt x="317" y="2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 165"/>
          <p:cNvSpPr>
            <a:spLocks noEditPoints="1"/>
          </p:cNvSpPr>
          <p:nvPr/>
        </p:nvSpPr>
        <p:spPr bwMode="auto">
          <a:xfrm>
            <a:off x="5612114" y="3677155"/>
            <a:ext cx="383003" cy="662698"/>
          </a:xfrm>
          <a:custGeom>
            <a:avLst/>
            <a:gdLst/>
            <a:ahLst/>
            <a:cxnLst>
              <a:cxn ang="0">
                <a:pos x="203" y="6"/>
              </a:cxn>
              <a:cxn ang="0">
                <a:pos x="196" y="0"/>
              </a:cxn>
              <a:cxn ang="0">
                <a:pos x="67" y="11"/>
              </a:cxn>
              <a:cxn ang="0">
                <a:pos x="59" y="24"/>
              </a:cxn>
              <a:cxn ang="0">
                <a:pos x="54" y="31"/>
              </a:cxn>
              <a:cxn ang="0">
                <a:pos x="57" y="36"/>
              </a:cxn>
              <a:cxn ang="0">
                <a:pos x="51" y="41"/>
              </a:cxn>
              <a:cxn ang="0">
                <a:pos x="52" y="53"/>
              </a:cxn>
              <a:cxn ang="0">
                <a:pos x="41" y="60"/>
              </a:cxn>
              <a:cxn ang="0">
                <a:pos x="36" y="72"/>
              </a:cxn>
              <a:cxn ang="0">
                <a:pos x="32" y="75"/>
              </a:cxn>
              <a:cxn ang="0">
                <a:pos x="22" y="91"/>
              </a:cxn>
              <a:cxn ang="0">
                <a:pos x="26" y="103"/>
              </a:cxn>
              <a:cxn ang="0">
                <a:pos x="20" y="109"/>
              </a:cxn>
              <a:cxn ang="0">
                <a:pos x="18" y="112"/>
              </a:cxn>
              <a:cxn ang="0">
                <a:pos x="15" y="122"/>
              </a:cxn>
              <a:cxn ang="0">
                <a:pos x="20" y="127"/>
              </a:cxn>
              <a:cxn ang="0">
                <a:pos x="22" y="136"/>
              </a:cxn>
              <a:cxn ang="0">
                <a:pos x="23" y="145"/>
              </a:cxn>
              <a:cxn ang="0">
                <a:pos x="26" y="155"/>
              </a:cxn>
              <a:cxn ang="0">
                <a:pos x="21" y="165"/>
              </a:cxn>
              <a:cxn ang="0">
                <a:pos x="23" y="169"/>
              </a:cxn>
              <a:cxn ang="0">
                <a:pos x="23" y="179"/>
              </a:cxn>
              <a:cxn ang="0">
                <a:pos x="23" y="192"/>
              </a:cxn>
              <a:cxn ang="0">
                <a:pos x="30" y="200"/>
              </a:cxn>
              <a:cxn ang="0">
                <a:pos x="28" y="204"/>
              </a:cxn>
              <a:cxn ang="0">
                <a:pos x="36" y="215"/>
              </a:cxn>
              <a:cxn ang="0">
                <a:pos x="41" y="219"/>
              </a:cxn>
              <a:cxn ang="0">
                <a:pos x="28" y="225"/>
              </a:cxn>
              <a:cxn ang="0">
                <a:pos x="36" y="229"/>
              </a:cxn>
              <a:cxn ang="0">
                <a:pos x="27" y="238"/>
              </a:cxn>
              <a:cxn ang="0">
                <a:pos x="21" y="253"/>
              </a:cxn>
              <a:cxn ang="0">
                <a:pos x="18" y="262"/>
              </a:cxn>
              <a:cxn ang="0">
                <a:pos x="7" y="274"/>
              </a:cxn>
              <a:cxn ang="0">
                <a:pos x="7" y="281"/>
              </a:cxn>
              <a:cxn ang="0">
                <a:pos x="7" y="296"/>
              </a:cxn>
              <a:cxn ang="0">
                <a:pos x="2" y="306"/>
              </a:cxn>
              <a:cxn ang="0">
                <a:pos x="0" y="321"/>
              </a:cxn>
              <a:cxn ang="0">
                <a:pos x="125" y="313"/>
              </a:cxn>
              <a:cxn ang="0">
                <a:pos x="119" y="336"/>
              </a:cxn>
              <a:cxn ang="0">
                <a:pos x="130" y="352"/>
              </a:cxn>
              <a:cxn ang="0">
                <a:pos x="134" y="365"/>
              </a:cxn>
              <a:cxn ang="0">
                <a:pos x="143" y="372"/>
              </a:cxn>
              <a:cxn ang="0">
                <a:pos x="154" y="364"/>
              </a:cxn>
              <a:cxn ang="0">
                <a:pos x="159" y="360"/>
              </a:cxn>
              <a:cxn ang="0">
                <a:pos x="173" y="356"/>
              </a:cxn>
              <a:cxn ang="0">
                <a:pos x="178" y="352"/>
              </a:cxn>
              <a:cxn ang="0">
                <a:pos x="196" y="356"/>
              </a:cxn>
              <a:cxn ang="0">
                <a:pos x="212" y="356"/>
              </a:cxn>
              <a:cxn ang="0">
                <a:pos x="196" y="365"/>
              </a:cxn>
              <a:cxn ang="0">
                <a:pos x="196" y="364"/>
              </a:cxn>
            </a:cxnLst>
            <a:rect l="0" t="0" r="r" b="b"/>
            <a:pathLst>
              <a:path w="215" h="372">
                <a:moveTo>
                  <a:pt x="215" y="348"/>
                </a:moveTo>
                <a:lnTo>
                  <a:pt x="200" y="236"/>
                </a:lnTo>
                <a:lnTo>
                  <a:pt x="203" y="6"/>
                </a:lnTo>
                <a:lnTo>
                  <a:pt x="198" y="4"/>
                </a:lnTo>
                <a:lnTo>
                  <a:pt x="196" y="0"/>
                </a:lnTo>
                <a:lnTo>
                  <a:pt x="196" y="0"/>
                </a:lnTo>
                <a:lnTo>
                  <a:pt x="151" y="4"/>
                </a:lnTo>
                <a:lnTo>
                  <a:pt x="65" y="10"/>
                </a:lnTo>
                <a:lnTo>
                  <a:pt x="67" y="11"/>
                </a:lnTo>
                <a:lnTo>
                  <a:pt x="69" y="16"/>
                </a:lnTo>
                <a:lnTo>
                  <a:pt x="64" y="21"/>
                </a:lnTo>
                <a:lnTo>
                  <a:pt x="59" y="24"/>
                </a:lnTo>
                <a:lnTo>
                  <a:pt x="56" y="20"/>
                </a:lnTo>
                <a:lnTo>
                  <a:pt x="57" y="31"/>
                </a:lnTo>
                <a:lnTo>
                  <a:pt x="54" y="31"/>
                </a:lnTo>
                <a:lnTo>
                  <a:pt x="52" y="26"/>
                </a:lnTo>
                <a:lnTo>
                  <a:pt x="52" y="33"/>
                </a:lnTo>
                <a:lnTo>
                  <a:pt x="57" y="36"/>
                </a:lnTo>
                <a:lnTo>
                  <a:pt x="52" y="38"/>
                </a:lnTo>
                <a:lnTo>
                  <a:pt x="51" y="34"/>
                </a:lnTo>
                <a:lnTo>
                  <a:pt x="51" y="41"/>
                </a:lnTo>
                <a:lnTo>
                  <a:pt x="54" y="44"/>
                </a:lnTo>
                <a:lnTo>
                  <a:pt x="51" y="49"/>
                </a:lnTo>
                <a:lnTo>
                  <a:pt x="52" y="53"/>
                </a:lnTo>
                <a:lnTo>
                  <a:pt x="49" y="59"/>
                </a:lnTo>
                <a:lnTo>
                  <a:pt x="45" y="60"/>
                </a:lnTo>
                <a:lnTo>
                  <a:pt x="41" y="60"/>
                </a:lnTo>
                <a:lnTo>
                  <a:pt x="41" y="64"/>
                </a:lnTo>
                <a:lnTo>
                  <a:pt x="37" y="69"/>
                </a:lnTo>
                <a:lnTo>
                  <a:pt x="36" y="72"/>
                </a:lnTo>
                <a:lnTo>
                  <a:pt x="31" y="70"/>
                </a:lnTo>
                <a:lnTo>
                  <a:pt x="35" y="74"/>
                </a:lnTo>
                <a:lnTo>
                  <a:pt x="32" y="75"/>
                </a:lnTo>
                <a:lnTo>
                  <a:pt x="32" y="80"/>
                </a:lnTo>
                <a:lnTo>
                  <a:pt x="35" y="86"/>
                </a:lnTo>
                <a:lnTo>
                  <a:pt x="22" y="91"/>
                </a:lnTo>
                <a:lnTo>
                  <a:pt x="26" y="93"/>
                </a:lnTo>
                <a:lnTo>
                  <a:pt x="25" y="98"/>
                </a:lnTo>
                <a:lnTo>
                  <a:pt x="26" y="103"/>
                </a:lnTo>
                <a:lnTo>
                  <a:pt x="25" y="106"/>
                </a:lnTo>
                <a:lnTo>
                  <a:pt x="20" y="106"/>
                </a:lnTo>
                <a:lnTo>
                  <a:pt x="20" y="109"/>
                </a:lnTo>
                <a:lnTo>
                  <a:pt x="25" y="111"/>
                </a:lnTo>
                <a:lnTo>
                  <a:pt x="20" y="113"/>
                </a:lnTo>
                <a:lnTo>
                  <a:pt x="18" y="112"/>
                </a:lnTo>
                <a:lnTo>
                  <a:pt x="16" y="113"/>
                </a:lnTo>
                <a:lnTo>
                  <a:pt x="20" y="118"/>
                </a:lnTo>
                <a:lnTo>
                  <a:pt x="15" y="122"/>
                </a:lnTo>
                <a:lnTo>
                  <a:pt x="17" y="127"/>
                </a:lnTo>
                <a:lnTo>
                  <a:pt x="15" y="132"/>
                </a:lnTo>
                <a:lnTo>
                  <a:pt x="20" y="127"/>
                </a:lnTo>
                <a:lnTo>
                  <a:pt x="22" y="131"/>
                </a:lnTo>
                <a:lnTo>
                  <a:pt x="17" y="133"/>
                </a:lnTo>
                <a:lnTo>
                  <a:pt x="22" y="136"/>
                </a:lnTo>
                <a:lnTo>
                  <a:pt x="23" y="135"/>
                </a:lnTo>
                <a:lnTo>
                  <a:pt x="21" y="140"/>
                </a:lnTo>
                <a:lnTo>
                  <a:pt x="23" y="145"/>
                </a:lnTo>
                <a:lnTo>
                  <a:pt x="25" y="146"/>
                </a:lnTo>
                <a:lnTo>
                  <a:pt x="26" y="153"/>
                </a:lnTo>
                <a:lnTo>
                  <a:pt x="26" y="155"/>
                </a:lnTo>
                <a:lnTo>
                  <a:pt x="21" y="155"/>
                </a:lnTo>
                <a:lnTo>
                  <a:pt x="22" y="158"/>
                </a:lnTo>
                <a:lnTo>
                  <a:pt x="21" y="165"/>
                </a:lnTo>
                <a:lnTo>
                  <a:pt x="20" y="167"/>
                </a:lnTo>
                <a:lnTo>
                  <a:pt x="18" y="172"/>
                </a:lnTo>
                <a:lnTo>
                  <a:pt x="23" y="169"/>
                </a:lnTo>
                <a:lnTo>
                  <a:pt x="27" y="170"/>
                </a:lnTo>
                <a:lnTo>
                  <a:pt x="27" y="175"/>
                </a:lnTo>
                <a:lnTo>
                  <a:pt x="23" y="179"/>
                </a:lnTo>
                <a:lnTo>
                  <a:pt x="23" y="184"/>
                </a:lnTo>
                <a:lnTo>
                  <a:pt x="30" y="187"/>
                </a:lnTo>
                <a:lnTo>
                  <a:pt x="23" y="192"/>
                </a:lnTo>
                <a:lnTo>
                  <a:pt x="25" y="196"/>
                </a:lnTo>
                <a:lnTo>
                  <a:pt x="34" y="195"/>
                </a:lnTo>
                <a:lnTo>
                  <a:pt x="30" y="200"/>
                </a:lnTo>
                <a:lnTo>
                  <a:pt x="34" y="204"/>
                </a:lnTo>
                <a:lnTo>
                  <a:pt x="28" y="203"/>
                </a:lnTo>
                <a:lnTo>
                  <a:pt x="28" y="204"/>
                </a:lnTo>
                <a:lnTo>
                  <a:pt x="31" y="209"/>
                </a:lnTo>
                <a:lnTo>
                  <a:pt x="35" y="211"/>
                </a:lnTo>
                <a:lnTo>
                  <a:pt x="36" y="215"/>
                </a:lnTo>
                <a:lnTo>
                  <a:pt x="41" y="216"/>
                </a:lnTo>
                <a:lnTo>
                  <a:pt x="42" y="216"/>
                </a:lnTo>
                <a:lnTo>
                  <a:pt x="41" y="219"/>
                </a:lnTo>
                <a:lnTo>
                  <a:pt x="39" y="219"/>
                </a:lnTo>
                <a:lnTo>
                  <a:pt x="35" y="223"/>
                </a:lnTo>
                <a:lnTo>
                  <a:pt x="28" y="225"/>
                </a:lnTo>
                <a:lnTo>
                  <a:pt x="26" y="229"/>
                </a:lnTo>
                <a:lnTo>
                  <a:pt x="31" y="230"/>
                </a:lnTo>
                <a:lnTo>
                  <a:pt x="36" y="229"/>
                </a:lnTo>
                <a:lnTo>
                  <a:pt x="32" y="235"/>
                </a:lnTo>
                <a:lnTo>
                  <a:pt x="32" y="236"/>
                </a:lnTo>
                <a:lnTo>
                  <a:pt x="27" y="238"/>
                </a:lnTo>
                <a:lnTo>
                  <a:pt x="32" y="239"/>
                </a:lnTo>
                <a:lnTo>
                  <a:pt x="32" y="240"/>
                </a:lnTo>
                <a:lnTo>
                  <a:pt x="21" y="253"/>
                </a:lnTo>
                <a:lnTo>
                  <a:pt x="17" y="254"/>
                </a:lnTo>
                <a:lnTo>
                  <a:pt x="15" y="259"/>
                </a:lnTo>
                <a:lnTo>
                  <a:pt x="18" y="262"/>
                </a:lnTo>
                <a:lnTo>
                  <a:pt x="13" y="267"/>
                </a:lnTo>
                <a:lnTo>
                  <a:pt x="12" y="270"/>
                </a:lnTo>
                <a:lnTo>
                  <a:pt x="7" y="274"/>
                </a:lnTo>
                <a:lnTo>
                  <a:pt x="12" y="274"/>
                </a:lnTo>
                <a:lnTo>
                  <a:pt x="11" y="277"/>
                </a:lnTo>
                <a:lnTo>
                  <a:pt x="7" y="281"/>
                </a:lnTo>
                <a:lnTo>
                  <a:pt x="8" y="291"/>
                </a:lnTo>
                <a:lnTo>
                  <a:pt x="3" y="291"/>
                </a:lnTo>
                <a:lnTo>
                  <a:pt x="7" y="296"/>
                </a:lnTo>
                <a:lnTo>
                  <a:pt x="6" y="299"/>
                </a:lnTo>
                <a:lnTo>
                  <a:pt x="0" y="301"/>
                </a:lnTo>
                <a:lnTo>
                  <a:pt x="2" y="306"/>
                </a:lnTo>
                <a:lnTo>
                  <a:pt x="1" y="311"/>
                </a:lnTo>
                <a:lnTo>
                  <a:pt x="5" y="316"/>
                </a:lnTo>
                <a:lnTo>
                  <a:pt x="0" y="321"/>
                </a:lnTo>
                <a:lnTo>
                  <a:pt x="64" y="317"/>
                </a:lnTo>
                <a:lnTo>
                  <a:pt x="124" y="312"/>
                </a:lnTo>
                <a:lnTo>
                  <a:pt x="125" y="313"/>
                </a:lnTo>
                <a:lnTo>
                  <a:pt x="124" y="318"/>
                </a:lnTo>
                <a:lnTo>
                  <a:pt x="120" y="328"/>
                </a:lnTo>
                <a:lnTo>
                  <a:pt x="119" y="336"/>
                </a:lnTo>
                <a:lnTo>
                  <a:pt x="120" y="341"/>
                </a:lnTo>
                <a:lnTo>
                  <a:pt x="124" y="346"/>
                </a:lnTo>
                <a:lnTo>
                  <a:pt x="130" y="352"/>
                </a:lnTo>
                <a:lnTo>
                  <a:pt x="132" y="357"/>
                </a:lnTo>
                <a:lnTo>
                  <a:pt x="135" y="362"/>
                </a:lnTo>
                <a:lnTo>
                  <a:pt x="134" y="365"/>
                </a:lnTo>
                <a:lnTo>
                  <a:pt x="137" y="369"/>
                </a:lnTo>
                <a:lnTo>
                  <a:pt x="140" y="371"/>
                </a:lnTo>
                <a:lnTo>
                  <a:pt x="143" y="372"/>
                </a:lnTo>
                <a:lnTo>
                  <a:pt x="148" y="372"/>
                </a:lnTo>
                <a:lnTo>
                  <a:pt x="149" y="367"/>
                </a:lnTo>
                <a:lnTo>
                  <a:pt x="154" y="364"/>
                </a:lnTo>
                <a:lnTo>
                  <a:pt x="156" y="361"/>
                </a:lnTo>
                <a:lnTo>
                  <a:pt x="156" y="361"/>
                </a:lnTo>
                <a:lnTo>
                  <a:pt x="159" y="360"/>
                </a:lnTo>
                <a:lnTo>
                  <a:pt x="158" y="361"/>
                </a:lnTo>
                <a:lnTo>
                  <a:pt x="163" y="360"/>
                </a:lnTo>
                <a:lnTo>
                  <a:pt x="173" y="356"/>
                </a:lnTo>
                <a:lnTo>
                  <a:pt x="183" y="355"/>
                </a:lnTo>
                <a:lnTo>
                  <a:pt x="184" y="352"/>
                </a:lnTo>
                <a:lnTo>
                  <a:pt x="178" y="352"/>
                </a:lnTo>
                <a:lnTo>
                  <a:pt x="186" y="351"/>
                </a:lnTo>
                <a:lnTo>
                  <a:pt x="191" y="355"/>
                </a:lnTo>
                <a:lnTo>
                  <a:pt x="196" y="356"/>
                </a:lnTo>
                <a:lnTo>
                  <a:pt x="201" y="355"/>
                </a:lnTo>
                <a:lnTo>
                  <a:pt x="202" y="352"/>
                </a:lnTo>
                <a:lnTo>
                  <a:pt x="212" y="356"/>
                </a:lnTo>
                <a:lnTo>
                  <a:pt x="215" y="351"/>
                </a:lnTo>
                <a:lnTo>
                  <a:pt x="215" y="348"/>
                </a:lnTo>
                <a:close/>
                <a:moveTo>
                  <a:pt x="196" y="365"/>
                </a:moveTo>
                <a:lnTo>
                  <a:pt x="200" y="365"/>
                </a:lnTo>
                <a:lnTo>
                  <a:pt x="205" y="365"/>
                </a:lnTo>
                <a:lnTo>
                  <a:pt x="196" y="364"/>
                </a:lnTo>
                <a:lnTo>
                  <a:pt x="196" y="3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166"/>
          <p:cNvSpPr>
            <a:spLocks noEditPoints="1"/>
          </p:cNvSpPr>
          <p:nvPr/>
        </p:nvSpPr>
        <p:spPr bwMode="auto">
          <a:xfrm>
            <a:off x="6009366" y="2175397"/>
            <a:ext cx="420412" cy="570062"/>
          </a:xfrm>
          <a:custGeom>
            <a:avLst/>
            <a:gdLst/>
            <a:ahLst/>
            <a:cxnLst>
              <a:cxn ang="0">
                <a:pos x="234" y="193"/>
              </a:cxn>
              <a:cxn ang="0">
                <a:pos x="227" y="179"/>
              </a:cxn>
              <a:cxn ang="0">
                <a:pos x="219" y="154"/>
              </a:cxn>
              <a:cxn ang="0">
                <a:pos x="203" y="121"/>
              </a:cxn>
              <a:cxn ang="0">
                <a:pos x="185" y="123"/>
              </a:cxn>
              <a:cxn ang="0">
                <a:pos x="172" y="132"/>
              </a:cxn>
              <a:cxn ang="0">
                <a:pos x="165" y="149"/>
              </a:cxn>
              <a:cxn ang="0">
                <a:pos x="155" y="156"/>
              </a:cxn>
              <a:cxn ang="0">
                <a:pos x="143" y="144"/>
              </a:cxn>
              <a:cxn ang="0">
                <a:pos x="154" y="128"/>
              </a:cxn>
              <a:cxn ang="0">
                <a:pos x="160" y="106"/>
              </a:cxn>
              <a:cxn ang="0">
                <a:pos x="168" y="83"/>
              </a:cxn>
              <a:cxn ang="0">
                <a:pos x="164" y="59"/>
              </a:cxn>
              <a:cxn ang="0">
                <a:pos x="158" y="45"/>
              </a:cxn>
              <a:cxn ang="0">
                <a:pos x="160" y="38"/>
              </a:cxn>
              <a:cxn ang="0">
                <a:pos x="149" y="25"/>
              </a:cxn>
              <a:cxn ang="0">
                <a:pos x="129" y="20"/>
              </a:cxn>
              <a:cxn ang="0">
                <a:pos x="115" y="16"/>
              </a:cxn>
              <a:cxn ang="0">
                <a:pos x="102" y="6"/>
              </a:cxn>
              <a:cxn ang="0">
                <a:pos x="89" y="4"/>
              </a:cxn>
              <a:cxn ang="0">
                <a:pos x="75" y="4"/>
              </a:cxn>
              <a:cxn ang="0">
                <a:pos x="63" y="16"/>
              </a:cxn>
              <a:cxn ang="0">
                <a:pos x="70" y="29"/>
              </a:cxn>
              <a:cxn ang="0">
                <a:pos x="58" y="37"/>
              </a:cxn>
              <a:cxn ang="0">
                <a:pos x="53" y="60"/>
              </a:cxn>
              <a:cxn ang="0">
                <a:pos x="51" y="76"/>
              </a:cxn>
              <a:cxn ang="0">
                <a:pos x="48" y="66"/>
              </a:cxn>
              <a:cxn ang="0">
                <a:pos x="41" y="81"/>
              </a:cxn>
              <a:cxn ang="0">
                <a:pos x="39" y="66"/>
              </a:cxn>
              <a:cxn ang="0">
                <a:pos x="38" y="53"/>
              </a:cxn>
              <a:cxn ang="0">
                <a:pos x="32" y="67"/>
              </a:cxn>
              <a:cxn ang="0">
                <a:pos x="17" y="79"/>
              </a:cxn>
              <a:cxn ang="0">
                <a:pos x="9" y="92"/>
              </a:cxn>
              <a:cxn ang="0">
                <a:pos x="12" y="115"/>
              </a:cxn>
              <a:cxn ang="0">
                <a:pos x="2" y="140"/>
              </a:cxn>
              <a:cxn ang="0">
                <a:pos x="8" y="164"/>
              </a:cxn>
              <a:cxn ang="0">
                <a:pos x="3" y="177"/>
              </a:cxn>
              <a:cxn ang="0">
                <a:pos x="19" y="206"/>
              </a:cxn>
              <a:cxn ang="0">
                <a:pos x="28" y="255"/>
              </a:cxn>
              <a:cxn ang="0">
                <a:pos x="18" y="288"/>
              </a:cxn>
              <a:cxn ang="0">
                <a:pos x="8" y="313"/>
              </a:cxn>
              <a:cxn ang="0">
                <a:pos x="4" y="320"/>
              </a:cxn>
              <a:cxn ang="0">
                <a:pos x="116" y="311"/>
              </a:cxn>
              <a:cxn ang="0">
                <a:pos x="194" y="288"/>
              </a:cxn>
              <a:cxn ang="0">
                <a:pos x="204" y="254"/>
              </a:cxn>
              <a:cxn ang="0">
                <a:pos x="212" y="247"/>
              </a:cxn>
              <a:cxn ang="0">
                <a:pos x="218" y="227"/>
              </a:cxn>
              <a:cxn ang="0">
                <a:pos x="227" y="223"/>
              </a:cxn>
              <a:cxn ang="0">
                <a:pos x="231" y="228"/>
              </a:cxn>
              <a:cxn ang="0">
                <a:pos x="233" y="208"/>
              </a:cxn>
              <a:cxn ang="0">
                <a:pos x="41" y="9"/>
              </a:cxn>
              <a:cxn ang="0">
                <a:pos x="36" y="21"/>
              </a:cxn>
            </a:cxnLst>
            <a:rect l="0" t="0" r="r" b="b"/>
            <a:pathLst>
              <a:path w="236" h="320">
                <a:moveTo>
                  <a:pt x="233" y="198"/>
                </a:moveTo>
                <a:lnTo>
                  <a:pt x="236" y="196"/>
                </a:lnTo>
                <a:lnTo>
                  <a:pt x="234" y="193"/>
                </a:lnTo>
                <a:lnTo>
                  <a:pt x="234" y="193"/>
                </a:lnTo>
                <a:lnTo>
                  <a:pt x="229" y="185"/>
                </a:lnTo>
                <a:lnTo>
                  <a:pt x="227" y="179"/>
                </a:lnTo>
                <a:lnTo>
                  <a:pt x="224" y="169"/>
                </a:lnTo>
                <a:lnTo>
                  <a:pt x="222" y="159"/>
                </a:lnTo>
                <a:lnTo>
                  <a:pt x="219" y="154"/>
                </a:lnTo>
                <a:lnTo>
                  <a:pt x="213" y="135"/>
                </a:lnTo>
                <a:lnTo>
                  <a:pt x="208" y="125"/>
                </a:lnTo>
                <a:lnTo>
                  <a:pt x="203" y="121"/>
                </a:lnTo>
                <a:lnTo>
                  <a:pt x="199" y="118"/>
                </a:lnTo>
                <a:lnTo>
                  <a:pt x="193" y="117"/>
                </a:lnTo>
                <a:lnTo>
                  <a:pt x="185" y="123"/>
                </a:lnTo>
                <a:lnTo>
                  <a:pt x="182" y="125"/>
                </a:lnTo>
                <a:lnTo>
                  <a:pt x="177" y="130"/>
                </a:lnTo>
                <a:lnTo>
                  <a:pt x="172" y="132"/>
                </a:lnTo>
                <a:lnTo>
                  <a:pt x="173" y="136"/>
                </a:lnTo>
                <a:lnTo>
                  <a:pt x="170" y="145"/>
                </a:lnTo>
                <a:lnTo>
                  <a:pt x="165" y="149"/>
                </a:lnTo>
                <a:lnTo>
                  <a:pt x="163" y="154"/>
                </a:lnTo>
                <a:lnTo>
                  <a:pt x="159" y="159"/>
                </a:lnTo>
                <a:lnTo>
                  <a:pt x="155" y="156"/>
                </a:lnTo>
                <a:lnTo>
                  <a:pt x="149" y="156"/>
                </a:lnTo>
                <a:lnTo>
                  <a:pt x="144" y="150"/>
                </a:lnTo>
                <a:lnTo>
                  <a:pt x="143" y="144"/>
                </a:lnTo>
                <a:lnTo>
                  <a:pt x="144" y="133"/>
                </a:lnTo>
                <a:lnTo>
                  <a:pt x="149" y="130"/>
                </a:lnTo>
                <a:lnTo>
                  <a:pt x="154" y="128"/>
                </a:lnTo>
                <a:lnTo>
                  <a:pt x="159" y="121"/>
                </a:lnTo>
                <a:lnTo>
                  <a:pt x="159" y="111"/>
                </a:lnTo>
                <a:lnTo>
                  <a:pt x="160" y="106"/>
                </a:lnTo>
                <a:lnTo>
                  <a:pt x="165" y="103"/>
                </a:lnTo>
                <a:lnTo>
                  <a:pt x="170" y="98"/>
                </a:lnTo>
                <a:lnTo>
                  <a:pt x="168" y="83"/>
                </a:lnTo>
                <a:lnTo>
                  <a:pt x="169" y="73"/>
                </a:lnTo>
                <a:lnTo>
                  <a:pt x="167" y="64"/>
                </a:lnTo>
                <a:lnTo>
                  <a:pt x="164" y="59"/>
                </a:lnTo>
                <a:lnTo>
                  <a:pt x="159" y="55"/>
                </a:lnTo>
                <a:lnTo>
                  <a:pt x="156" y="52"/>
                </a:lnTo>
                <a:lnTo>
                  <a:pt x="158" y="45"/>
                </a:lnTo>
                <a:lnTo>
                  <a:pt x="163" y="44"/>
                </a:lnTo>
                <a:lnTo>
                  <a:pt x="163" y="39"/>
                </a:lnTo>
                <a:lnTo>
                  <a:pt x="160" y="38"/>
                </a:lnTo>
                <a:lnTo>
                  <a:pt x="156" y="33"/>
                </a:lnTo>
                <a:lnTo>
                  <a:pt x="155" y="28"/>
                </a:lnTo>
                <a:lnTo>
                  <a:pt x="149" y="25"/>
                </a:lnTo>
                <a:lnTo>
                  <a:pt x="145" y="25"/>
                </a:lnTo>
                <a:lnTo>
                  <a:pt x="140" y="23"/>
                </a:lnTo>
                <a:lnTo>
                  <a:pt x="129" y="20"/>
                </a:lnTo>
                <a:lnTo>
                  <a:pt x="125" y="18"/>
                </a:lnTo>
                <a:lnTo>
                  <a:pt x="120" y="18"/>
                </a:lnTo>
                <a:lnTo>
                  <a:pt x="115" y="16"/>
                </a:lnTo>
                <a:lnTo>
                  <a:pt x="112" y="11"/>
                </a:lnTo>
                <a:lnTo>
                  <a:pt x="107" y="9"/>
                </a:lnTo>
                <a:lnTo>
                  <a:pt x="102" y="6"/>
                </a:lnTo>
                <a:lnTo>
                  <a:pt x="99" y="8"/>
                </a:lnTo>
                <a:lnTo>
                  <a:pt x="94" y="8"/>
                </a:lnTo>
                <a:lnTo>
                  <a:pt x="89" y="4"/>
                </a:lnTo>
                <a:lnTo>
                  <a:pt x="85" y="3"/>
                </a:lnTo>
                <a:lnTo>
                  <a:pt x="80" y="0"/>
                </a:lnTo>
                <a:lnTo>
                  <a:pt x="75" y="4"/>
                </a:lnTo>
                <a:lnTo>
                  <a:pt x="70" y="6"/>
                </a:lnTo>
                <a:lnTo>
                  <a:pt x="67" y="11"/>
                </a:lnTo>
                <a:lnTo>
                  <a:pt x="63" y="16"/>
                </a:lnTo>
                <a:lnTo>
                  <a:pt x="63" y="21"/>
                </a:lnTo>
                <a:lnTo>
                  <a:pt x="65" y="27"/>
                </a:lnTo>
                <a:lnTo>
                  <a:pt x="70" y="29"/>
                </a:lnTo>
                <a:lnTo>
                  <a:pt x="70" y="34"/>
                </a:lnTo>
                <a:lnTo>
                  <a:pt x="63" y="34"/>
                </a:lnTo>
                <a:lnTo>
                  <a:pt x="58" y="37"/>
                </a:lnTo>
                <a:lnTo>
                  <a:pt x="53" y="40"/>
                </a:lnTo>
                <a:lnTo>
                  <a:pt x="51" y="45"/>
                </a:lnTo>
                <a:lnTo>
                  <a:pt x="53" y="60"/>
                </a:lnTo>
                <a:lnTo>
                  <a:pt x="53" y="66"/>
                </a:lnTo>
                <a:lnTo>
                  <a:pt x="52" y="71"/>
                </a:lnTo>
                <a:lnTo>
                  <a:pt x="51" y="76"/>
                </a:lnTo>
                <a:lnTo>
                  <a:pt x="47" y="81"/>
                </a:lnTo>
                <a:lnTo>
                  <a:pt x="48" y="76"/>
                </a:lnTo>
                <a:lnTo>
                  <a:pt x="48" y="66"/>
                </a:lnTo>
                <a:lnTo>
                  <a:pt x="46" y="66"/>
                </a:lnTo>
                <a:lnTo>
                  <a:pt x="44" y="76"/>
                </a:lnTo>
                <a:lnTo>
                  <a:pt x="41" y="81"/>
                </a:lnTo>
                <a:lnTo>
                  <a:pt x="41" y="76"/>
                </a:lnTo>
                <a:lnTo>
                  <a:pt x="42" y="72"/>
                </a:lnTo>
                <a:lnTo>
                  <a:pt x="39" y="66"/>
                </a:lnTo>
                <a:lnTo>
                  <a:pt x="41" y="63"/>
                </a:lnTo>
                <a:lnTo>
                  <a:pt x="43" y="49"/>
                </a:lnTo>
                <a:lnTo>
                  <a:pt x="38" y="53"/>
                </a:lnTo>
                <a:lnTo>
                  <a:pt x="36" y="58"/>
                </a:lnTo>
                <a:lnTo>
                  <a:pt x="33" y="62"/>
                </a:lnTo>
                <a:lnTo>
                  <a:pt x="32" y="67"/>
                </a:lnTo>
                <a:lnTo>
                  <a:pt x="28" y="72"/>
                </a:lnTo>
                <a:lnTo>
                  <a:pt x="23" y="71"/>
                </a:lnTo>
                <a:lnTo>
                  <a:pt x="17" y="79"/>
                </a:lnTo>
                <a:lnTo>
                  <a:pt x="18" y="84"/>
                </a:lnTo>
                <a:lnTo>
                  <a:pt x="13" y="88"/>
                </a:lnTo>
                <a:lnTo>
                  <a:pt x="9" y="92"/>
                </a:lnTo>
                <a:lnTo>
                  <a:pt x="12" y="102"/>
                </a:lnTo>
                <a:lnTo>
                  <a:pt x="11" y="110"/>
                </a:lnTo>
                <a:lnTo>
                  <a:pt x="12" y="115"/>
                </a:lnTo>
                <a:lnTo>
                  <a:pt x="12" y="120"/>
                </a:lnTo>
                <a:lnTo>
                  <a:pt x="5" y="135"/>
                </a:lnTo>
                <a:lnTo>
                  <a:pt x="2" y="140"/>
                </a:lnTo>
                <a:lnTo>
                  <a:pt x="0" y="145"/>
                </a:lnTo>
                <a:lnTo>
                  <a:pt x="4" y="149"/>
                </a:lnTo>
                <a:lnTo>
                  <a:pt x="8" y="164"/>
                </a:lnTo>
                <a:lnTo>
                  <a:pt x="4" y="169"/>
                </a:lnTo>
                <a:lnTo>
                  <a:pt x="2" y="174"/>
                </a:lnTo>
                <a:lnTo>
                  <a:pt x="3" y="177"/>
                </a:lnTo>
                <a:lnTo>
                  <a:pt x="17" y="204"/>
                </a:lnTo>
                <a:lnTo>
                  <a:pt x="22" y="201"/>
                </a:lnTo>
                <a:lnTo>
                  <a:pt x="19" y="206"/>
                </a:lnTo>
                <a:lnTo>
                  <a:pt x="26" y="222"/>
                </a:lnTo>
                <a:lnTo>
                  <a:pt x="28" y="242"/>
                </a:lnTo>
                <a:lnTo>
                  <a:pt x="28" y="255"/>
                </a:lnTo>
                <a:lnTo>
                  <a:pt x="26" y="273"/>
                </a:lnTo>
                <a:lnTo>
                  <a:pt x="23" y="279"/>
                </a:lnTo>
                <a:lnTo>
                  <a:pt x="18" y="288"/>
                </a:lnTo>
                <a:lnTo>
                  <a:pt x="14" y="303"/>
                </a:lnTo>
                <a:lnTo>
                  <a:pt x="12" y="308"/>
                </a:lnTo>
                <a:lnTo>
                  <a:pt x="8" y="313"/>
                </a:lnTo>
                <a:lnTo>
                  <a:pt x="4" y="317"/>
                </a:lnTo>
                <a:lnTo>
                  <a:pt x="2" y="320"/>
                </a:lnTo>
                <a:lnTo>
                  <a:pt x="4" y="320"/>
                </a:lnTo>
                <a:lnTo>
                  <a:pt x="32" y="316"/>
                </a:lnTo>
                <a:lnTo>
                  <a:pt x="111" y="306"/>
                </a:lnTo>
                <a:lnTo>
                  <a:pt x="116" y="311"/>
                </a:lnTo>
                <a:lnTo>
                  <a:pt x="168" y="302"/>
                </a:lnTo>
                <a:lnTo>
                  <a:pt x="190" y="297"/>
                </a:lnTo>
                <a:lnTo>
                  <a:pt x="194" y="288"/>
                </a:lnTo>
                <a:lnTo>
                  <a:pt x="203" y="273"/>
                </a:lnTo>
                <a:lnTo>
                  <a:pt x="203" y="258"/>
                </a:lnTo>
                <a:lnTo>
                  <a:pt x="204" y="254"/>
                </a:lnTo>
                <a:lnTo>
                  <a:pt x="206" y="252"/>
                </a:lnTo>
                <a:lnTo>
                  <a:pt x="207" y="250"/>
                </a:lnTo>
                <a:lnTo>
                  <a:pt x="212" y="247"/>
                </a:lnTo>
                <a:lnTo>
                  <a:pt x="216" y="242"/>
                </a:lnTo>
                <a:lnTo>
                  <a:pt x="216" y="232"/>
                </a:lnTo>
                <a:lnTo>
                  <a:pt x="218" y="227"/>
                </a:lnTo>
                <a:lnTo>
                  <a:pt x="219" y="223"/>
                </a:lnTo>
                <a:lnTo>
                  <a:pt x="224" y="220"/>
                </a:lnTo>
                <a:lnTo>
                  <a:pt x="227" y="223"/>
                </a:lnTo>
                <a:lnTo>
                  <a:pt x="228" y="228"/>
                </a:lnTo>
                <a:lnTo>
                  <a:pt x="227" y="229"/>
                </a:lnTo>
                <a:lnTo>
                  <a:pt x="231" y="228"/>
                </a:lnTo>
                <a:lnTo>
                  <a:pt x="233" y="223"/>
                </a:lnTo>
                <a:lnTo>
                  <a:pt x="234" y="213"/>
                </a:lnTo>
                <a:lnTo>
                  <a:pt x="233" y="208"/>
                </a:lnTo>
                <a:lnTo>
                  <a:pt x="233" y="198"/>
                </a:lnTo>
                <a:close/>
                <a:moveTo>
                  <a:pt x="41" y="10"/>
                </a:moveTo>
                <a:lnTo>
                  <a:pt x="41" y="9"/>
                </a:lnTo>
                <a:lnTo>
                  <a:pt x="37" y="11"/>
                </a:lnTo>
                <a:lnTo>
                  <a:pt x="36" y="16"/>
                </a:lnTo>
                <a:lnTo>
                  <a:pt x="36" y="21"/>
                </a:lnTo>
                <a:lnTo>
                  <a:pt x="41" y="20"/>
                </a:lnTo>
                <a:lnTo>
                  <a:pt x="41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167"/>
          <p:cNvSpPr>
            <a:spLocks noEditPoints="1"/>
          </p:cNvSpPr>
          <p:nvPr/>
        </p:nvSpPr>
        <p:spPr bwMode="auto">
          <a:xfrm>
            <a:off x="5612114" y="1983002"/>
            <a:ext cx="653777" cy="315315"/>
          </a:xfrm>
          <a:custGeom>
            <a:avLst/>
            <a:gdLst/>
            <a:ahLst/>
            <a:cxnLst>
              <a:cxn ang="0">
                <a:pos x="332" y="75"/>
              </a:cxn>
              <a:cxn ang="0">
                <a:pos x="325" y="67"/>
              </a:cxn>
              <a:cxn ang="0">
                <a:pos x="317" y="53"/>
              </a:cxn>
              <a:cxn ang="0">
                <a:pos x="310" y="58"/>
              </a:cxn>
              <a:cxn ang="0">
                <a:pos x="293" y="59"/>
              </a:cxn>
              <a:cxn ang="0">
                <a:pos x="280" y="36"/>
              </a:cxn>
              <a:cxn ang="0">
                <a:pos x="256" y="45"/>
              </a:cxn>
              <a:cxn ang="0">
                <a:pos x="227" y="50"/>
              </a:cxn>
              <a:cxn ang="0">
                <a:pos x="205" y="63"/>
              </a:cxn>
              <a:cxn ang="0">
                <a:pos x="188" y="70"/>
              </a:cxn>
              <a:cxn ang="0">
                <a:pos x="167" y="70"/>
              </a:cxn>
              <a:cxn ang="0">
                <a:pos x="154" y="63"/>
              </a:cxn>
              <a:cxn ang="0">
                <a:pos x="138" y="48"/>
              </a:cxn>
              <a:cxn ang="0">
                <a:pos x="119" y="43"/>
              </a:cxn>
              <a:cxn ang="0">
                <a:pos x="108" y="50"/>
              </a:cxn>
              <a:cxn ang="0">
                <a:pos x="103" y="48"/>
              </a:cxn>
              <a:cxn ang="0">
                <a:pos x="99" y="50"/>
              </a:cxn>
              <a:cxn ang="0">
                <a:pos x="88" y="29"/>
              </a:cxn>
              <a:cxn ang="0">
                <a:pos x="71" y="40"/>
              </a:cxn>
              <a:cxn ang="0">
                <a:pos x="52" y="53"/>
              </a:cxn>
              <a:cxn ang="0">
                <a:pos x="37" y="57"/>
              </a:cxn>
              <a:cxn ang="0">
                <a:pos x="18" y="69"/>
              </a:cxn>
              <a:cxn ang="0">
                <a:pos x="1" y="80"/>
              </a:cxn>
              <a:cxn ang="0">
                <a:pos x="17" y="96"/>
              </a:cxn>
              <a:cxn ang="0">
                <a:pos x="88" y="113"/>
              </a:cxn>
              <a:cxn ang="0">
                <a:pos x="106" y="114"/>
              </a:cxn>
              <a:cxn ang="0">
                <a:pos x="125" y="128"/>
              </a:cxn>
              <a:cxn ang="0">
                <a:pos x="143" y="136"/>
              </a:cxn>
              <a:cxn ang="0">
                <a:pos x="143" y="151"/>
              </a:cxn>
              <a:cxn ang="0">
                <a:pos x="147" y="158"/>
              </a:cxn>
              <a:cxn ang="0">
                <a:pos x="151" y="172"/>
              </a:cxn>
              <a:cxn ang="0">
                <a:pos x="157" y="177"/>
              </a:cxn>
              <a:cxn ang="0">
                <a:pos x="169" y="151"/>
              </a:cxn>
              <a:cxn ang="0">
                <a:pos x="179" y="131"/>
              </a:cxn>
              <a:cxn ang="0">
                <a:pos x="183" y="118"/>
              </a:cxn>
              <a:cxn ang="0">
                <a:pos x="192" y="124"/>
              </a:cxn>
              <a:cxn ang="0">
                <a:pos x="203" y="114"/>
              </a:cxn>
              <a:cxn ang="0">
                <a:pos x="202" y="124"/>
              </a:cxn>
              <a:cxn ang="0">
                <a:pos x="208" y="126"/>
              </a:cxn>
              <a:cxn ang="0">
                <a:pos x="218" y="112"/>
              </a:cxn>
              <a:cxn ang="0">
                <a:pos x="230" y="104"/>
              </a:cxn>
              <a:cxn ang="0">
                <a:pos x="249" y="102"/>
              </a:cxn>
              <a:cxn ang="0">
                <a:pos x="267" y="89"/>
              </a:cxn>
              <a:cxn ang="0">
                <a:pos x="288" y="94"/>
              </a:cxn>
              <a:cxn ang="0">
                <a:pos x="303" y="96"/>
              </a:cxn>
              <a:cxn ang="0">
                <a:pos x="313" y="92"/>
              </a:cxn>
              <a:cxn ang="0">
                <a:pos x="345" y="89"/>
              </a:cxn>
              <a:cxn ang="0">
                <a:pos x="100" y="29"/>
              </a:cxn>
              <a:cxn ang="0">
                <a:pos x="96" y="34"/>
              </a:cxn>
              <a:cxn ang="0">
                <a:pos x="117" y="16"/>
              </a:cxn>
              <a:cxn ang="0">
                <a:pos x="129" y="6"/>
              </a:cxn>
              <a:cxn ang="0">
                <a:pos x="119" y="0"/>
              </a:cxn>
              <a:cxn ang="0">
                <a:pos x="91" y="20"/>
              </a:cxn>
              <a:cxn ang="0">
                <a:pos x="100" y="29"/>
              </a:cxn>
              <a:cxn ang="0">
                <a:pos x="354" y="78"/>
              </a:cxn>
              <a:cxn ang="0">
                <a:pos x="347" y="88"/>
              </a:cxn>
              <a:cxn ang="0">
                <a:pos x="361" y="90"/>
              </a:cxn>
            </a:cxnLst>
            <a:rect l="0" t="0" r="r" b="b"/>
            <a:pathLst>
              <a:path w="367" h="177">
                <a:moveTo>
                  <a:pt x="338" y="82"/>
                </a:moveTo>
                <a:lnTo>
                  <a:pt x="337" y="78"/>
                </a:lnTo>
                <a:lnTo>
                  <a:pt x="332" y="75"/>
                </a:lnTo>
                <a:lnTo>
                  <a:pt x="330" y="75"/>
                </a:lnTo>
                <a:lnTo>
                  <a:pt x="327" y="72"/>
                </a:lnTo>
                <a:lnTo>
                  <a:pt x="325" y="67"/>
                </a:lnTo>
                <a:lnTo>
                  <a:pt x="324" y="62"/>
                </a:lnTo>
                <a:lnTo>
                  <a:pt x="322" y="57"/>
                </a:lnTo>
                <a:lnTo>
                  <a:pt x="317" y="53"/>
                </a:lnTo>
                <a:lnTo>
                  <a:pt x="314" y="53"/>
                </a:lnTo>
                <a:lnTo>
                  <a:pt x="313" y="54"/>
                </a:lnTo>
                <a:lnTo>
                  <a:pt x="310" y="58"/>
                </a:lnTo>
                <a:lnTo>
                  <a:pt x="305" y="60"/>
                </a:lnTo>
                <a:lnTo>
                  <a:pt x="303" y="55"/>
                </a:lnTo>
                <a:lnTo>
                  <a:pt x="293" y="59"/>
                </a:lnTo>
                <a:lnTo>
                  <a:pt x="283" y="58"/>
                </a:lnTo>
                <a:lnTo>
                  <a:pt x="280" y="54"/>
                </a:lnTo>
                <a:lnTo>
                  <a:pt x="280" y="36"/>
                </a:lnTo>
                <a:lnTo>
                  <a:pt x="271" y="38"/>
                </a:lnTo>
                <a:lnTo>
                  <a:pt x="266" y="40"/>
                </a:lnTo>
                <a:lnTo>
                  <a:pt x="256" y="45"/>
                </a:lnTo>
                <a:lnTo>
                  <a:pt x="252" y="46"/>
                </a:lnTo>
                <a:lnTo>
                  <a:pt x="232" y="48"/>
                </a:lnTo>
                <a:lnTo>
                  <a:pt x="227" y="50"/>
                </a:lnTo>
                <a:lnTo>
                  <a:pt x="220" y="52"/>
                </a:lnTo>
                <a:lnTo>
                  <a:pt x="215" y="57"/>
                </a:lnTo>
                <a:lnTo>
                  <a:pt x="205" y="63"/>
                </a:lnTo>
                <a:lnTo>
                  <a:pt x="197" y="73"/>
                </a:lnTo>
                <a:lnTo>
                  <a:pt x="193" y="70"/>
                </a:lnTo>
                <a:lnTo>
                  <a:pt x="188" y="70"/>
                </a:lnTo>
                <a:lnTo>
                  <a:pt x="183" y="70"/>
                </a:lnTo>
                <a:lnTo>
                  <a:pt x="178" y="65"/>
                </a:lnTo>
                <a:lnTo>
                  <a:pt x="167" y="70"/>
                </a:lnTo>
                <a:lnTo>
                  <a:pt x="163" y="70"/>
                </a:lnTo>
                <a:lnTo>
                  <a:pt x="157" y="68"/>
                </a:lnTo>
                <a:lnTo>
                  <a:pt x="154" y="63"/>
                </a:lnTo>
                <a:lnTo>
                  <a:pt x="145" y="54"/>
                </a:lnTo>
                <a:lnTo>
                  <a:pt x="143" y="49"/>
                </a:lnTo>
                <a:lnTo>
                  <a:pt x="138" y="48"/>
                </a:lnTo>
                <a:lnTo>
                  <a:pt x="133" y="44"/>
                </a:lnTo>
                <a:lnTo>
                  <a:pt x="128" y="43"/>
                </a:lnTo>
                <a:lnTo>
                  <a:pt x="119" y="43"/>
                </a:lnTo>
                <a:lnTo>
                  <a:pt x="114" y="44"/>
                </a:lnTo>
                <a:lnTo>
                  <a:pt x="110" y="49"/>
                </a:lnTo>
                <a:lnTo>
                  <a:pt x="108" y="50"/>
                </a:lnTo>
                <a:lnTo>
                  <a:pt x="113" y="40"/>
                </a:lnTo>
                <a:lnTo>
                  <a:pt x="108" y="45"/>
                </a:lnTo>
                <a:lnTo>
                  <a:pt x="103" y="48"/>
                </a:lnTo>
                <a:lnTo>
                  <a:pt x="101" y="53"/>
                </a:lnTo>
                <a:lnTo>
                  <a:pt x="100" y="54"/>
                </a:lnTo>
                <a:lnTo>
                  <a:pt x="99" y="50"/>
                </a:lnTo>
                <a:lnTo>
                  <a:pt x="99" y="40"/>
                </a:lnTo>
                <a:lnTo>
                  <a:pt x="91" y="30"/>
                </a:lnTo>
                <a:lnTo>
                  <a:pt x="88" y="29"/>
                </a:lnTo>
                <a:lnTo>
                  <a:pt x="85" y="24"/>
                </a:lnTo>
                <a:lnTo>
                  <a:pt x="75" y="35"/>
                </a:lnTo>
                <a:lnTo>
                  <a:pt x="71" y="40"/>
                </a:lnTo>
                <a:lnTo>
                  <a:pt x="61" y="44"/>
                </a:lnTo>
                <a:lnTo>
                  <a:pt x="56" y="49"/>
                </a:lnTo>
                <a:lnTo>
                  <a:pt x="52" y="53"/>
                </a:lnTo>
                <a:lnTo>
                  <a:pt x="47" y="54"/>
                </a:lnTo>
                <a:lnTo>
                  <a:pt x="42" y="55"/>
                </a:lnTo>
                <a:lnTo>
                  <a:pt x="37" y="57"/>
                </a:lnTo>
                <a:lnTo>
                  <a:pt x="32" y="57"/>
                </a:lnTo>
                <a:lnTo>
                  <a:pt x="27" y="59"/>
                </a:lnTo>
                <a:lnTo>
                  <a:pt x="18" y="69"/>
                </a:lnTo>
                <a:lnTo>
                  <a:pt x="3" y="75"/>
                </a:lnTo>
                <a:lnTo>
                  <a:pt x="0" y="78"/>
                </a:lnTo>
                <a:lnTo>
                  <a:pt x="1" y="80"/>
                </a:lnTo>
                <a:lnTo>
                  <a:pt x="7" y="83"/>
                </a:lnTo>
                <a:lnTo>
                  <a:pt x="11" y="87"/>
                </a:lnTo>
                <a:lnTo>
                  <a:pt x="17" y="96"/>
                </a:lnTo>
                <a:lnTo>
                  <a:pt x="69" y="106"/>
                </a:lnTo>
                <a:lnTo>
                  <a:pt x="85" y="113"/>
                </a:lnTo>
                <a:lnTo>
                  <a:pt x="88" y="113"/>
                </a:lnTo>
                <a:lnTo>
                  <a:pt x="96" y="114"/>
                </a:lnTo>
                <a:lnTo>
                  <a:pt x="101" y="113"/>
                </a:lnTo>
                <a:lnTo>
                  <a:pt x="106" y="114"/>
                </a:lnTo>
                <a:lnTo>
                  <a:pt x="119" y="116"/>
                </a:lnTo>
                <a:lnTo>
                  <a:pt x="124" y="118"/>
                </a:lnTo>
                <a:lnTo>
                  <a:pt x="125" y="128"/>
                </a:lnTo>
                <a:lnTo>
                  <a:pt x="130" y="128"/>
                </a:lnTo>
                <a:lnTo>
                  <a:pt x="137" y="131"/>
                </a:lnTo>
                <a:lnTo>
                  <a:pt x="143" y="136"/>
                </a:lnTo>
                <a:lnTo>
                  <a:pt x="140" y="137"/>
                </a:lnTo>
                <a:lnTo>
                  <a:pt x="143" y="141"/>
                </a:lnTo>
                <a:lnTo>
                  <a:pt x="143" y="151"/>
                </a:lnTo>
                <a:lnTo>
                  <a:pt x="140" y="156"/>
                </a:lnTo>
                <a:lnTo>
                  <a:pt x="143" y="160"/>
                </a:lnTo>
                <a:lnTo>
                  <a:pt x="147" y="158"/>
                </a:lnTo>
                <a:lnTo>
                  <a:pt x="152" y="158"/>
                </a:lnTo>
                <a:lnTo>
                  <a:pt x="149" y="168"/>
                </a:lnTo>
                <a:lnTo>
                  <a:pt x="151" y="172"/>
                </a:lnTo>
                <a:lnTo>
                  <a:pt x="154" y="177"/>
                </a:lnTo>
                <a:lnTo>
                  <a:pt x="156" y="177"/>
                </a:lnTo>
                <a:lnTo>
                  <a:pt x="157" y="177"/>
                </a:lnTo>
                <a:lnTo>
                  <a:pt x="157" y="174"/>
                </a:lnTo>
                <a:lnTo>
                  <a:pt x="162" y="165"/>
                </a:lnTo>
                <a:lnTo>
                  <a:pt x="169" y="151"/>
                </a:lnTo>
                <a:lnTo>
                  <a:pt x="172" y="141"/>
                </a:lnTo>
                <a:lnTo>
                  <a:pt x="174" y="136"/>
                </a:lnTo>
                <a:lnTo>
                  <a:pt x="179" y="131"/>
                </a:lnTo>
                <a:lnTo>
                  <a:pt x="181" y="121"/>
                </a:lnTo>
                <a:lnTo>
                  <a:pt x="184" y="114"/>
                </a:lnTo>
                <a:lnTo>
                  <a:pt x="183" y="118"/>
                </a:lnTo>
                <a:lnTo>
                  <a:pt x="184" y="124"/>
                </a:lnTo>
                <a:lnTo>
                  <a:pt x="188" y="128"/>
                </a:lnTo>
                <a:lnTo>
                  <a:pt x="192" y="124"/>
                </a:lnTo>
                <a:lnTo>
                  <a:pt x="193" y="122"/>
                </a:lnTo>
                <a:lnTo>
                  <a:pt x="198" y="117"/>
                </a:lnTo>
                <a:lnTo>
                  <a:pt x="203" y="114"/>
                </a:lnTo>
                <a:lnTo>
                  <a:pt x="207" y="116"/>
                </a:lnTo>
                <a:lnTo>
                  <a:pt x="207" y="121"/>
                </a:lnTo>
                <a:lnTo>
                  <a:pt x="202" y="124"/>
                </a:lnTo>
                <a:lnTo>
                  <a:pt x="200" y="131"/>
                </a:lnTo>
                <a:lnTo>
                  <a:pt x="205" y="131"/>
                </a:lnTo>
                <a:lnTo>
                  <a:pt x="208" y="126"/>
                </a:lnTo>
                <a:lnTo>
                  <a:pt x="212" y="121"/>
                </a:lnTo>
                <a:lnTo>
                  <a:pt x="218" y="117"/>
                </a:lnTo>
                <a:lnTo>
                  <a:pt x="218" y="112"/>
                </a:lnTo>
                <a:lnTo>
                  <a:pt x="221" y="107"/>
                </a:lnTo>
                <a:lnTo>
                  <a:pt x="225" y="104"/>
                </a:lnTo>
                <a:lnTo>
                  <a:pt x="230" y="104"/>
                </a:lnTo>
                <a:lnTo>
                  <a:pt x="235" y="104"/>
                </a:lnTo>
                <a:lnTo>
                  <a:pt x="244" y="102"/>
                </a:lnTo>
                <a:lnTo>
                  <a:pt x="249" y="102"/>
                </a:lnTo>
                <a:lnTo>
                  <a:pt x="254" y="98"/>
                </a:lnTo>
                <a:lnTo>
                  <a:pt x="259" y="90"/>
                </a:lnTo>
                <a:lnTo>
                  <a:pt x="267" y="89"/>
                </a:lnTo>
                <a:lnTo>
                  <a:pt x="273" y="90"/>
                </a:lnTo>
                <a:lnTo>
                  <a:pt x="278" y="90"/>
                </a:lnTo>
                <a:lnTo>
                  <a:pt x="288" y="94"/>
                </a:lnTo>
                <a:lnTo>
                  <a:pt x="298" y="102"/>
                </a:lnTo>
                <a:lnTo>
                  <a:pt x="303" y="104"/>
                </a:lnTo>
                <a:lnTo>
                  <a:pt x="303" y="96"/>
                </a:lnTo>
                <a:lnTo>
                  <a:pt x="304" y="90"/>
                </a:lnTo>
                <a:lnTo>
                  <a:pt x="308" y="89"/>
                </a:lnTo>
                <a:lnTo>
                  <a:pt x="313" y="92"/>
                </a:lnTo>
                <a:lnTo>
                  <a:pt x="318" y="90"/>
                </a:lnTo>
                <a:lnTo>
                  <a:pt x="340" y="90"/>
                </a:lnTo>
                <a:lnTo>
                  <a:pt x="345" y="89"/>
                </a:lnTo>
                <a:lnTo>
                  <a:pt x="343" y="84"/>
                </a:lnTo>
                <a:lnTo>
                  <a:pt x="338" y="82"/>
                </a:lnTo>
                <a:close/>
                <a:moveTo>
                  <a:pt x="100" y="29"/>
                </a:moveTo>
                <a:lnTo>
                  <a:pt x="100" y="24"/>
                </a:lnTo>
                <a:lnTo>
                  <a:pt x="100" y="29"/>
                </a:lnTo>
                <a:lnTo>
                  <a:pt x="96" y="34"/>
                </a:lnTo>
                <a:lnTo>
                  <a:pt x="101" y="39"/>
                </a:lnTo>
                <a:lnTo>
                  <a:pt x="108" y="25"/>
                </a:lnTo>
                <a:lnTo>
                  <a:pt x="117" y="16"/>
                </a:lnTo>
                <a:lnTo>
                  <a:pt x="122" y="11"/>
                </a:lnTo>
                <a:lnTo>
                  <a:pt x="123" y="6"/>
                </a:lnTo>
                <a:lnTo>
                  <a:pt x="129" y="6"/>
                </a:lnTo>
                <a:lnTo>
                  <a:pt x="133" y="2"/>
                </a:lnTo>
                <a:lnTo>
                  <a:pt x="129" y="0"/>
                </a:lnTo>
                <a:lnTo>
                  <a:pt x="119" y="0"/>
                </a:lnTo>
                <a:lnTo>
                  <a:pt x="108" y="4"/>
                </a:lnTo>
                <a:lnTo>
                  <a:pt x="99" y="10"/>
                </a:lnTo>
                <a:lnTo>
                  <a:pt x="91" y="20"/>
                </a:lnTo>
                <a:lnTo>
                  <a:pt x="89" y="24"/>
                </a:lnTo>
                <a:lnTo>
                  <a:pt x="91" y="29"/>
                </a:lnTo>
                <a:lnTo>
                  <a:pt x="100" y="29"/>
                </a:lnTo>
                <a:close/>
                <a:moveTo>
                  <a:pt x="363" y="82"/>
                </a:moveTo>
                <a:lnTo>
                  <a:pt x="358" y="78"/>
                </a:lnTo>
                <a:lnTo>
                  <a:pt x="354" y="78"/>
                </a:lnTo>
                <a:lnTo>
                  <a:pt x="356" y="83"/>
                </a:lnTo>
                <a:lnTo>
                  <a:pt x="351" y="87"/>
                </a:lnTo>
                <a:lnTo>
                  <a:pt x="347" y="88"/>
                </a:lnTo>
                <a:lnTo>
                  <a:pt x="351" y="90"/>
                </a:lnTo>
                <a:lnTo>
                  <a:pt x="352" y="90"/>
                </a:lnTo>
                <a:lnTo>
                  <a:pt x="361" y="90"/>
                </a:lnTo>
                <a:lnTo>
                  <a:pt x="367" y="87"/>
                </a:lnTo>
                <a:lnTo>
                  <a:pt x="363" y="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168"/>
          <p:cNvSpPr>
            <a:spLocks noEditPoints="1"/>
          </p:cNvSpPr>
          <p:nvPr/>
        </p:nvSpPr>
        <p:spPr bwMode="auto">
          <a:xfrm>
            <a:off x="6077061" y="4152802"/>
            <a:ext cx="979775" cy="833716"/>
          </a:xfrm>
          <a:custGeom>
            <a:avLst/>
            <a:gdLst/>
            <a:ahLst/>
            <a:cxnLst>
              <a:cxn ang="0">
                <a:pos x="481" y="454"/>
              </a:cxn>
              <a:cxn ang="0">
                <a:pos x="510" y="440"/>
              </a:cxn>
              <a:cxn ang="0">
                <a:pos x="466" y="460"/>
              </a:cxn>
              <a:cxn ang="0">
                <a:pos x="550" y="348"/>
              </a:cxn>
              <a:cxn ang="0">
                <a:pos x="540" y="273"/>
              </a:cxn>
              <a:cxn ang="0">
                <a:pos x="524" y="251"/>
              </a:cxn>
              <a:cxn ang="0">
                <a:pos x="473" y="166"/>
              </a:cxn>
              <a:cxn ang="0">
                <a:pos x="474" y="153"/>
              </a:cxn>
              <a:cxn ang="0">
                <a:pos x="497" y="200"/>
              </a:cxn>
              <a:cxn ang="0">
                <a:pos x="490" y="162"/>
              </a:cxn>
              <a:cxn ang="0">
                <a:pos x="424" y="69"/>
              </a:cxn>
              <a:cxn ang="0">
                <a:pos x="401" y="17"/>
              </a:cxn>
              <a:cxn ang="0">
                <a:pos x="393" y="5"/>
              </a:cxn>
              <a:cxn ang="0">
                <a:pos x="362" y="8"/>
              </a:cxn>
              <a:cxn ang="0">
                <a:pos x="356" y="36"/>
              </a:cxn>
              <a:cxn ang="0">
                <a:pos x="169" y="15"/>
              </a:cxn>
              <a:cxn ang="0">
                <a:pos x="13" y="55"/>
              </a:cxn>
              <a:cxn ang="0">
                <a:pos x="22" y="75"/>
              </a:cxn>
              <a:cxn ang="0">
                <a:pos x="32" y="74"/>
              </a:cxn>
              <a:cxn ang="0">
                <a:pos x="40" y="65"/>
              </a:cxn>
              <a:cxn ang="0">
                <a:pos x="35" y="76"/>
              </a:cxn>
              <a:cxn ang="0">
                <a:pos x="82" y="66"/>
              </a:cxn>
              <a:cxn ang="0">
                <a:pos x="93" y="68"/>
              </a:cxn>
              <a:cxn ang="0">
                <a:pos x="107" y="76"/>
              </a:cxn>
              <a:cxn ang="0">
                <a:pos x="126" y="74"/>
              </a:cxn>
              <a:cxn ang="0">
                <a:pos x="139" y="85"/>
              </a:cxn>
              <a:cxn ang="0">
                <a:pos x="134" y="85"/>
              </a:cxn>
              <a:cxn ang="0">
                <a:pos x="152" y="98"/>
              </a:cxn>
              <a:cxn ang="0">
                <a:pos x="154" y="104"/>
              </a:cxn>
              <a:cxn ang="0">
                <a:pos x="178" y="112"/>
              </a:cxn>
              <a:cxn ang="0">
                <a:pos x="208" y="94"/>
              </a:cxn>
              <a:cxn ang="0">
                <a:pos x="220" y="88"/>
              </a:cxn>
              <a:cxn ang="0">
                <a:pos x="243" y="74"/>
              </a:cxn>
              <a:cxn ang="0">
                <a:pos x="287" y="107"/>
              </a:cxn>
              <a:cxn ang="0">
                <a:pos x="318" y="134"/>
              </a:cxn>
              <a:cxn ang="0">
                <a:pos x="345" y="157"/>
              </a:cxn>
              <a:cxn ang="0">
                <a:pos x="345" y="214"/>
              </a:cxn>
              <a:cxn ang="0">
                <a:pos x="355" y="240"/>
              </a:cxn>
              <a:cxn ang="0">
                <a:pos x="355" y="221"/>
              </a:cxn>
              <a:cxn ang="0">
                <a:pos x="373" y="227"/>
              </a:cxn>
              <a:cxn ang="0">
                <a:pos x="354" y="255"/>
              </a:cxn>
              <a:cxn ang="0">
                <a:pos x="383" y="293"/>
              </a:cxn>
              <a:cxn ang="0">
                <a:pos x="396" y="294"/>
              </a:cxn>
              <a:cxn ang="0">
                <a:pos x="404" y="294"/>
              </a:cxn>
              <a:cxn ang="0">
                <a:pos x="414" y="320"/>
              </a:cxn>
              <a:cxn ang="0">
                <a:pos x="417" y="323"/>
              </a:cxn>
              <a:cxn ang="0">
                <a:pos x="444" y="359"/>
              </a:cxn>
              <a:cxn ang="0">
                <a:pos x="466" y="367"/>
              </a:cxn>
              <a:cxn ang="0">
                <a:pos x="493" y="400"/>
              </a:cxn>
              <a:cxn ang="0">
                <a:pos x="486" y="407"/>
              </a:cxn>
              <a:cxn ang="0">
                <a:pos x="518" y="411"/>
              </a:cxn>
              <a:cxn ang="0">
                <a:pos x="540" y="403"/>
              </a:cxn>
              <a:cxn ang="0">
                <a:pos x="540" y="372"/>
              </a:cxn>
              <a:cxn ang="0">
                <a:pos x="550" y="353"/>
              </a:cxn>
              <a:cxn ang="0">
                <a:pos x="457" y="464"/>
              </a:cxn>
              <a:cxn ang="0">
                <a:pos x="38" y="80"/>
              </a:cxn>
              <a:cxn ang="0">
                <a:pos x="59" y="73"/>
              </a:cxn>
              <a:cxn ang="0">
                <a:pos x="195" y="112"/>
              </a:cxn>
              <a:cxn ang="0">
                <a:pos x="185" y="118"/>
              </a:cxn>
              <a:cxn ang="0">
                <a:pos x="401" y="324"/>
              </a:cxn>
              <a:cxn ang="0">
                <a:pos x="401" y="324"/>
              </a:cxn>
              <a:cxn ang="0">
                <a:pos x="540" y="409"/>
              </a:cxn>
              <a:cxn ang="0">
                <a:pos x="550" y="380"/>
              </a:cxn>
            </a:cxnLst>
            <a:rect l="0" t="0" r="r" b="b"/>
            <a:pathLst>
              <a:path w="550" h="468">
                <a:moveTo>
                  <a:pt x="517" y="436"/>
                </a:moveTo>
                <a:lnTo>
                  <a:pt x="517" y="435"/>
                </a:lnTo>
                <a:lnTo>
                  <a:pt x="513" y="437"/>
                </a:lnTo>
                <a:lnTo>
                  <a:pt x="517" y="436"/>
                </a:lnTo>
                <a:close/>
                <a:moveTo>
                  <a:pt x="476" y="448"/>
                </a:moveTo>
                <a:lnTo>
                  <a:pt x="481" y="454"/>
                </a:lnTo>
                <a:lnTo>
                  <a:pt x="482" y="454"/>
                </a:lnTo>
                <a:lnTo>
                  <a:pt x="481" y="451"/>
                </a:lnTo>
                <a:lnTo>
                  <a:pt x="476" y="448"/>
                </a:lnTo>
                <a:close/>
                <a:moveTo>
                  <a:pt x="503" y="445"/>
                </a:moveTo>
                <a:lnTo>
                  <a:pt x="508" y="441"/>
                </a:lnTo>
                <a:lnTo>
                  <a:pt x="510" y="440"/>
                </a:lnTo>
                <a:lnTo>
                  <a:pt x="508" y="441"/>
                </a:lnTo>
                <a:lnTo>
                  <a:pt x="503" y="445"/>
                </a:lnTo>
                <a:close/>
                <a:moveTo>
                  <a:pt x="462" y="461"/>
                </a:moveTo>
                <a:lnTo>
                  <a:pt x="466" y="461"/>
                </a:lnTo>
                <a:lnTo>
                  <a:pt x="471" y="456"/>
                </a:lnTo>
                <a:lnTo>
                  <a:pt x="466" y="460"/>
                </a:lnTo>
                <a:lnTo>
                  <a:pt x="462" y="461"/>
                </a:lnTo>
                <a:close/>
                <a:moveTo>
                  <a:pt x="472" y="456"/>
                </a:moveTo>
                <a:lnTo>
                  <a:pt x="473" y="455"/>
                </a:lnTo>
                <a:lnTo>
                  <a:pt x="469" y="454"/>
                </a:lnTo>
                <a:lnTo>
                  <a:pt x="472" y="456"/>
                </a:lnTo>
                <a:close/>
                <a:moveTo>
                  <a:pt x="550" y="348"/>
                </a:moveTo>
                <a:lnTo>
                  <a:pt x="549" y="343"/>
                </a:lnTo>
                <a:lnTo>
                  <a:pt x="547" y="333"/>
                </a:lnTo>
                <a:lnTo>
                  <a:pt x="547" y="318"/>
                </a:lnTo>
                <a:lnTo>
                  <a:pt x="546" y="313"/>
                </a:lnTo>
                <a:lnTo>
                  <a:pt x="546" y="290"/>
                </a:lnTo>
                <a:lnTo>
                  <a:pt x="540" y="273"/>
                </a:lnTo>
                <a:lnTo>
                  <a:pt x="537" y="271"/>
                </a:lnTo>
                <a:lnTo>
                  <a:pt x="537" y="265"/>
                </a:lnTo>
                <a:lnTo>
                  <a:pt x="529" y="255"/>
                </a:lnTo>
                <a:lnTo>
                  <a:pt x="525" y="253"/>
                </a:lnTo>
                <a:lnTo>
                  <a:pt x="522" y="254"/>
                </a:lnTo>
                <a:lnTo>
                  <a:pt x="524" y="251"/>
                </a:lnTo>
                <a:lnTo>
                  <a:pt x="524" y="247"/>
                </a:lnTo>
                <a:lnTo>
                  <a:pt x="517" y="237"/>
                </a:lnTo>
                <a:lnTo>
                  <a:pt x="510" y="221"/>
                </a:lnTo>
                <a:lnTo>
                  <a:pt x="491" y="193"/>
                </a:lnTo>
                <a:lnTo>
                  <a:pt x="477" y="171"/>
                </a:lnTo>
                <a:lnTo>
                  <a:pt x="473" y="166"/>
                </a:lnTo>
                <a:lnTo>
                  <a:pt x="468" y="152"/>
                </a:lnTo>
                <a:lnTo>
                  <a:pt x="464" y="142"/>
                </a:lnTo>
                <a:lnTo>
                  <a:pt x="466" y="142"/>
                </a:lnTo>
                <a:lnTo>
                  <a:pt x="471" y="144"/>
                </a:lnTo>
                <a:lnTo>
                  <a:pt x="469" y="149"/>
                </a:lnTo>
                <a:lnTo>
                  <a:pt x="474" y="153"/>
                </a:lnTo>
                <a:lnTo>
                  <a:pt x="479" y="152"/>
                </a:lnTo>
                <a:lnTo>
                  <a:pt x="485" y="156"/>
                </a:lnTo>
                <a:lnTo>
                  <a:pt x="485" y="161"/>
                </a:lnTo>
                <a:lnTo>
                  <a:pt x="485" y="170"/>
                </a:lnTo>
                <a:lnTo>
                  <a:pt x="487" y="185"/>
                </a:lnTo>
                <a:lnTo>
                  <a:pt x="497" y="200"/>
                </a:lnTo>
                <a:lnTo>
                  <a:pt x="502" y="205"/>
                </a:lnTo>
                <a:lnTo>
                  <a:pt x="492" y="191"/>
                </a:lnTo>
                <a:lnTo>
                  <a:pt x="490" y="186"/>
                </a:lnTo>
                <a:lnTo>
                  <a:pt x="487" y="177"/>
                </a:lnTo>
                <a:lnTo>
                  <a:pt x="486" y="167"/>
                </a:lnTo>
                <a:lnTo>
                  <a:pt x="490" y="162"/>
                </a:lnTo>
                <a:lnTo>
                  <a:pt x="487" y="157"/>
                </a:lnTo>
                <a:lnTo>
                  <a:pt x="483" y="153"/>
                </a:lnTo>
                <a:lnTo>
                  <a:pt x="474" y="143"/>
                </a:lnTo>
                <a:lnTo>
                  <a:pt x="447" y="109"/>
                </a:lnTo>
                <a:lnTo>
                  <a:pt x="432" y="83"/>
                </a:lnTo>
                <a:lnTo>
                  <a:pt x="424" y="69"/>
                </a:lnTo>
                <a:lnTo>
                  <a:pt x="417" y="50"/>
                </a:lnTo>
                <a:lnTo>
                  <a:pt x="415" y="45"/>
                </a:lnTo>
                <a:lnTo>
                  <a:pt x="410" y="36"/>
                </a:lnTo>
                <a:lnTo>
                  <a:pt x="409" y="26"/>
                </a:lnTo>
                <a:lnTo>
                  <a:pt x="407" y="22"/>
                </a:lnTo>
                <a:lnTo>
                  <a:pt x="401" y="17"/>
                </a:lnTo>
                <a:lnTo>
                  <a:pt x="399" y="12"/>
                </a:lnTo>
                <a:lnTo>
                  <a:pt x="401" y="16"/>
                </a:lnTo>
                <a:lnTo>
                  <a:pt x="403" y="6"/>
                </a:lnTo>
                <a:lnTo>
                  <a:pt x="396" y="3"/>
                </a:lnTo>
                <a:lnTo>
                  <a:pt x="394" y="5"/>
                </a:lnTo>
                <a:lnTo>
                  <a:pt x="393" y="5"/>
                </a:lnTo>
                <a:lnTo>
                  <a:pt x="388" y="5"/>
                </a:lnTo>
                <a:lnTo>
                  <a:pt x="375" y="1"/>
                </a:lnTo>
                <a:lnTo>
                  <a:pt x="370" y="0"/>
                </a:lnTo>
                <a:lnTo>
                  <a:pt x="366" y="3"/>
                </a:lnTo>
                <a:lnTo>
                  <a:pt x="364" y="3"/>
                </a:lnTo>
                <a:lnTo>
                  <a:pt x="362" y="8"/>
                </a:lnTo>
                <a:lnTo>
                  <a:pt x="362" y="14"/>
                </a:lnTo>
                <a:lnTo>
                  <a:pt x="365" y="17"/>
                </a:lnTo>
                <a:lnTo>
                  <a:pt x="366" y="22"/>
                </a:lnTo>
                <a:lnTo>
                  <a:pt x="366" y="32"/>
                </a:lnTo>
                <a:lnTo>
                  <a:pt x="361" y="36"/>
                </a:lnTo>
                <a:lnTo>
                  <a:pt x="356" y="36"/>
                </a:lnTo>
                <a:lnTo>
                  <a:pt x="352" y="26"/>
                </a:lnTo>
                <a:lnTo>
                  <a:pt x="347" y="22"/>
                </a:lnTo>
                <a:lnTo>
                  <a:pt x="180" y="35"/>
                </a:lnTo>
                <a:lnTo>
                  <a:pt x="176" y="30"/>
                </a:lnTo>
                <a:lnTo>
                  <a:pt x="175" y="25"/>
                </a:lnTo>
                <a:lnTo>
                  <a:pt x="169" y="15"/>
                </a:lnTo>
                <a:lnTo>
                  <a:pt x="67" y="26"/>
                </a:lnTo>
                <a:lnTo>
                  <a:pt x="6" y="32"/>
                </a:lnTo>
                <a:lnTo>
                  <a:pt x="1" y="36"/>
                </a:lnTo>
                <a:lnTo>
                  <a:pt x="0" y="42"/>
                </a:lnTo>
                <a:lnTo>
                  <a:pt x="8" y="53"/>
                </a:lnTo>
                <a:lnTo>
                  <a:pt x="13" y="55"/>
                </a:lnTo>
                <a:lnTo>
                  <a:pt x="18" y="60"/>
                </a:lnTo>
                <a:lnTo>
                  <a:pt x="15" y="66"/>
                </a:lnTo>
                <a:lnTo>
                  <a:pt x="15" y="69"/>
                </a:lnTo>
                <a:lnTo>
                  <a:pt x="17" y="71"/>
                </a:lnTo>
                <a:lnTo>
                  <a:pt x="22" y="73"/>
                </a:lnTo>
                <a:lnTo>
                  <a:pt x="22" y="75"/>
                </a:lnTo>
                <a:lnTo>
                  <a:pt x="18" y="80"/>
                </a:lnTo>
                <a:lnTo>
                  <a:pt x="15" y="85"/>
                </a:lnTo>
                <a:lnTo>
                  <a:pt x="18" y="85"/>
                </a:lnTo>
                <a:lnTo>
                  <a:pt x="23" y="84"/>
                </a:lnTo>
                <a:lnTo>
                  <a:pt x="28" y="80"/>
                </a:lnTo>
                <a:lnTo>
                  <a:pt x="32" y="74"/>
                </a:lnTo>
                <a:lnTo>
                  <a:pt x="34" y="69"/>
                </a:lnTo>
                <a:lnTo>
                  <a:pt x="33" y="68"/>
                </a:lnTo>
                <a:lnTo>
                  <a:pt x="33" y="66"/>
                </a:lnTo>
                <a:lnTo>
                  <a:pt x="35" y="64"/>
                </a:lnTo>
                <a:lnTo>
                  <a:pt x="38" y="70"/>
                </a:lnTo>
                <a:lnTo>
                  <a:pt x="40" y="65"/>
                </a:lnTo>
                <a:lnTo>
                  <a:pt x="43" y="60"/>
                </a:lnTo>
                <a:lnTo>
                  <a:pt x="43" y="65"/>
                </a:lnTo>
                <a:lnTo>
                  <a:pt x="49" y="69"/>
                </a:lnTo>
                <a:lnTo>
                  <a:pt x="45" y="74"/>
                </a:lnTo>
                <a:lnTo>
                  <a:pt x="38" y="76"/>
                </a:lnTo>
                <a:lnTo>
                  <a:pt x="35" y="76"/>
                </a:lnTo>
                <a:lnTo>
                  <a:pt x="42" y="76"/>
                </a:lnTo>
                <a:lnTo>
                  <a:pt x="56" y="73"/>
                </a:lnTo>
                <a:lnTo>
                  <a:pt x="69" y="71"/>
                </a:lnTo>
                <a:lnTo>
                  <a:pt x="71" y="70"/>
                </a:lnTo>
                <a:lnTo>
                  <a:pt x="81" y="61"/>
                </a:lnTo>
                <a:lnTo>
                  <a:pt x="82" y="66"/>
                </a:lnTo>
                <a:lnTo>
                  <a:pt x="87" y="64"/>
                </a:lnTo>
                <a:lnTo>
                  <a:pt x="92" y="63"/>
                </a:lnTo>
                <a:lnTo>
                  <a:pt x="101" y="66"/>
                </a:lnTo>
                <a:lnTo>
                  <a:pt x="103" y="70"/>
                </a:lnTo>
                <a:lnTo>
                  <a:pt x="98" y="69"/>
                </a:lnTo>
                <a:lnTo>
                  <a:pt x="93" y="68"/>
                </a:lnTo>
                <a:lnTo>
                  <a:pt x="90" y="68"/>
                </a:lnTo>
                <a:lnTo>
                  <a:pt x="88" y="70"/>
                </a:lnTo>
                <a:lnTo>
                  <a:pt x="78" y="70"/>
                </a:lnTo>
                <a:lnTo>
                  <a:pt x="83" y="71"/>
                </a:lnTo>
                <a:lnTo>
                  <a:pt x="87" y="71"/>
                </a:lnTo>
                <a:lnTo>
                  <a:pt x="107" y="76"/>
                </a:lnTo>
                <a:lnTo>
                  <a:pt x="120" y="80"/>
                </a:lnTo>
                <a:lnTo>
                  <a:pt x="130" y="85"/>
                </a:lnTo>
                <a:lnTo>
                  <a:pt x="129" y="81"/>
                </a:lnTo>
                <a:lnTo>
                  <a:pt x="123" y="78"/>
                </a:lnTo>
                <a:lnTo>
                  <a:pt x="121" y="74"/>
                </a:lnTo>
                <a:lnTo>
                  <a:pt x="126" y="74"/>
                </a:lnTo>
                <a:lnTo>
                  <a:pt x="131" y="76"/>
                </a:lnTo>
                <a:lnTo>
                  <a:pt x="139" y="70"/>
                </a:lnTo>
                <a:lnTo>
                  <a:pt x="137" y="75"/>
                </a:lnTo>
                <a:lnTo>
                  <a:pt x="134" y="76"/>
                </a:lnTo>
                <a:lnTo>
                  <a:pt x="131" y="80"/>
                </a:lnTo>
                <a:lnTo>
                  <a:pt x="139" y="85"/>
                </a:lnTo>
                <a:lnTo>
                  <a:pt x="144" y="84"/>
                </a:lnTo>
                <a:lnTo>
                  <a:pt x="146" y="89"/>
                </a:lnTo>
                <a:lnTo>
                  <a:pt x="151" y="89"/>
                </a:lnTo>
                <a:lnTo>
                  <a:pt x="149" y="93"/>
                </a:lnTo>
                <a:lnTo>
                  <a:pt x="144" y="89"/>
                </a:lnTo>
                <a:lnTo>
                  <a:pt x="134" y="85"/>
                </a:lnTo>
                <a:lnTo>
                  <a:pt x="139" y="90"/>
                </a:lnTo>
                <a:lnTo>
                  <a:pt x="142" y="93"/>
                </a:lnTo>
                <a:lnTo>
                  <a:pt x="145" y="94"/>
                </a:lnTo>
                <a:lnTo>
                  <a:pt x="142" y="94"/>
                </a:lnTo>
                <a:lnTo>
                  <a:pt x="147" y="97"/>
                </a:lnTo>
                <a:lnTo>
                  <a:pt x="152" y="98"/>
                </a:lnTo>
                <a:lnTo>
                  <a:pt x="157" y="103"/>
                </a:lnTo>
                <a:lnTo>
                  <a:pt x="160" y="108"/>
                </a:lnTo>
                <a:lnTo>
                  <a:pt x="161" y="113"/>
                </a:lnTo>
                <a:lnTo>
                  <a:pt x="156" y="114"/>
                </a:lnTo>
                <a:lnTo>
                  <a:pt x="155" y="109"/>
                </a:lnTo>
                <a:lnTo>
                  <a:pt x="154" y="104"/>
                </a:lnTo>
                <a:lnTo>
                  <a:pt x="154" y="109"/>
                </a:lnTo>
                <a:lnTo>
                  <a:pt x="155" y="114"/>
                </a:lnTo>
                <a:lnTo>
                  <a:pt x="160" y="117"/>
                </a:lnTo>
                <a:lnTo>
                  <a:pt x="165" y="115"/>
                </a:lnTo>
                <a:lnTo>
                  <a:pt x="168" y="114"/>
                </a:lnTo>
                <a:lnTo>
                  <a:pt x="178" y="112"/>
                </a:lnTo>
                <a:lnTo>
                  <a:pt x="181" y="112"/>
                </a:lnTo>
                <a:lnTo>
                  <a:pt x="183" y="109"/>
                </a:lnTo>
                <a:lnTo>
                  <a:pt x="188" y="104"/>
                </a:lnTo>
                <a:lnTo>
                  <a:pt x="189" y="107"/>
                </a:lnTo>
                <a:lnTo>
                  <a:pt x="194" y="107"/>
                </a:lnTo>
                <a:lnTo>
                  <a:pt x="208" y="94"/>
                </a:lnTo>
                <a:lnTo>
                  <a:pt x="213" y="93"/>
                </a:lnTo>
                <a:lnTo>
                  <a:pt x="217" y="92"/>
                </a:lnTo>
                <a:lnTo>
                  <a:pt x="222" y="93"/>
                </a:lnTo>
                <a:lnTo>
                  <a:pt x="219" y="88"/>
                </a:lnTo>
                <a:lnTo>
                  <a:pt x="214" y="85"/>
                </a:lnTo>
                <a:lnTo>
                  <a:pt x="220" y="88"/>
                </a:lnTo>
                <a:lnTo>
                  <a:pt x="218" y="85"/>
                </a:lnTo>
                <a:lnTo>
                  <a:pt x="220" y="80"/>
                </a:lnTo>
                <a:lnTo>
                  <a:pt x="225" y="76"/>
                </a:lnTo>
                <a:lnTo>
                  <a:pt x="234" y="75"/>
                </a:lnTo>
                <a:lnTo>
                  <a:pt x="239" y="74"/>
                </a:lnTo>
                <a:lnTo>
                  <a:pt x="243" y="74"/>
                </a:lnTo>
                <a:lnTo>
                  <a:pt x="253" y="80"/>
                </a:lnTo>
                <a:lnTo>
                  <a:pt x="258" y="80"/>
                </a:lnTo>
                <a:lnTo>
                  <a:pt x="268" y="86"/>
                </a:lnTo>
                <a:lnTo>
                  <a:pt x="274" y="97"/>
                </a:lnTo>
                <a:lnTo>
                  <a:pt x="286" y="102"/>
                </a:lnTo>
                <a:lnTo>
                  <a:pt x="287" y="107"/>
                </a:lnTo>
                <a:lnTo>
                  <a:pt x="288" y="112"/>
                </a:lnTo>
                <a:lnTo>
                  <a:pt x="302" y="120"/>
                </a:lnTo>
                <a:lnTo>
                  <a:pt x="306" y="125"/>
                </a:lnTo>
                <a:lnTo>
                  <a:pt x="311" y="128"/>
                </a:lnTo>
                <a:lnTo>
                  <a:pt x="313" y="133"/>
                </a:lnTo>
                <a:lnTo>
                  <a:pt x="318" y="134"/>
                </a:lnTo>
                <a:lnTo>
                  <a:pt x="329" y="133"/>
                </a:lnTo>
                <a:lnTo>
                  <a:pt x="336" y="141"/>
                </a:lnTo>
                <a:lnTo>
                  <a:pt x="336" y="144"/>
                </a:lnTo>
                <a:lnTo>
                  <a:pt x="340" y="149"/>
                </a:lnTo>
                <a:lnTo>
                  <a:pt x="345" y="152"/>
                </a:lnTo>
                <a:lnTo>
                  <a:pt x="345" y="157"/>
                </a:lnTo>
                <a:lnTo>
                  <a:pt x="346" y="159"/>
                </a:lnTo>
                <a:lnTo>
                  <a:pt x="347" y="173"/>
                </a:lnTo>
                <a:lnTo>
                  <a:pt x="349" y="178"/>
                </a:lnTo>
                <a:lnTo>
                  <a:pt x="349" y="185"/>
                </a:lnTo>
                <a:lnTo>
                  <a:pt x="342" y="208"/>
                </a:lnTo>
                <a:lnTo>
                  <a:pt x="345" y="214"/>
                </a:lnTo>
                <a:lnTo>
                  <a:pt x="345" y="224"/>
                </a:lnTo>
                <a:lnTo>
                  <a:pt x="342" y="231"/>
                </a:lnTo>
                <a:lnTo>
                  <a:pt x="345" y="236"/>
                </a:lnTo>
                <a:lnTo>
                  <a:pt x="350" y="241"/>
                </a:lnTo>
                <a:lnTo>
                  <a:pt x="345" y="234"/>
                </a:lnTo>
                <a:lnTo>
                  <a:pt x="355" y="240"/>
                </a:lnTo>
                <a:lnTo>
                  <a:pt x="355" y="241"/>
                </a:lnTo>
                <a:lnTo>
                  <a:pt x="359" y="237"/>
                </a:lnTo>
                <a:lnTo>
                  <a:pt x="361" y="227"/>
                </a:lnTo>
                <a:lnTo>
                  <a:pt x="356" y="227"/>
                </a:lnTo>
                <a:lnTo>
                  <a:pt x="355" y="226"/>
                </a:lnTo>
                <a:lnTo>
                  <a:pt x="355" y="221"/>
                </a:lnTo>
                <a:lnTo>
                  <a:pt x="351" y="217"/>
                </a:lnTo>
                <a:lnTo>
                  <a:pt x="351" y="217"/>
                </a:lnTo>
                <a:lnTo>
                  <a:pt x="361" y="222"/>
                </a:lnTo>
                <a:lnTo>
                  <a:pt x="362" y="227"/>
                </a:lnTo>
                <a:lnTo>
                  <a:pt x="368" y="222"/>
                </a:lnTo>
                <a:lnTo>
                  <a:pt x="373" y="227"/>
                </a:lnTo>
                <a:lnTo>
                  <a:pt x="373" y="231"/>
                </a:lnTo>
                <a:lnTo>
                  <a:pt x="365" y="245"/>
                </a:lnTo>
                <a:lnTo>
                  <a:pt x="362" y="254"/>
                </a:lnTo>
                <a:lnTo>
                  <a:pt x="359" y="255"/>
                </a:lnTo>
                <a:lnTo>
                  <a:pt x="359" y="259"/>
                </a:lnTo>
                <a:lnTo>
                  <a:pt x="354" y="255"/>
                </a:lnTo>
                <a:lnTo>
                  <a:pt x="357" y="260"/>
                </a:lnTo>
                <a:lnTo>
                  <a:pt x="366" y="264"/>
                </a:lnTo>
                <a:lnTo>
                  <a:pt x="369" y="269"/>
                </a:lnTo>
                <a:lnTo>
                  <a:pt x="369" y="271"/>
                </a:lnTo>
                <a:lnTo>
                  <a:pt x="379" y="289"/>
                </a:lnTo>
                <a:lnTo>
                  <a:pt x="383" y="293"/>
                </a:lnTo>
                <a:lnTo>
                  <a:pt x="390" y="302"/>
                </a:lnTo>
                <a:lnTo>
                  <a:pt x="394" y="303"/>
                </a:lnTo>
                <a:lnTo>
                  <a:pt x="399" y="302"/>
                </a:lnTo>
                <a:lnTo>
                  <a:pt x="401" y="303"/>
                </a:lnTo>
                <a:lnTo>
                  <a:pt x="399" y="299"/>
                </a:lnTo>
                <a:lnTo>
                  <a:pt x="396" y="294"/>
                </a:lnTo>
                <a:lnTo>
                  <a:pt x="393" y="290"/>
                </a:lnTo>
                <a:lnTo>
                  <a:pt x="398" y="292"/>
                </a:lnTo>
                <a:lnTo>
                  <a:pt x="399" y="294"/>
                </a:lnTo>
                <a:lnTo>
                  <a:pt x="409" y="289"/>
                </a:lnTo>
                <a:lnTo>
                  <a:pt x="409" y="290"/>
                </a:lnTo>
                <a:lnTo>
                  <a:pt x="404" y="294"/>
                </a:lnTo>
                <a:lnTo>
                  <a:pt x="408" y="299"/>
                </a:lnTo>
                <a:lnTo>
                  <a:pt x="407" y="308"/>
                </a:lnTo>
                <a:lnTo>
                  <a:pt x="408" y="313"/>
                </a:lnTo>
                <a:lnTo>
                  <a:pt x="410" y="318"/>
                </a:lnTo>
                <a:lnTo>
                  <a:pt x="410" y="322"/>
                </a:lnTo>
                <a:lnTo>
                  <a:pt x="414" y="320"/>
                </a:lnTo>
                <a:lnTo>
                  <a:pt x="419" y="315"/>
                </a:lnTo>
                <a:lnTo>
                  <a:pt x="420" y="312"/>
                </a:lnTo>
                <a:lnTo>
                  <a:pt x="427" y="305"/>
                </a:lnTo>
                <a:lnTo>
                  <a:pt x="422" y="313"/>
                </a:lnTo>
                <a:lnTo>
                  <a:pt x="420" y="318"/>
                </a:lnTo>
                <a:lnTo>
                  <a:pt x="417" y="323"/>
                </a:lnTo>
                <a:lnTo>
                  <a:pt x="418" y="325"/>
                </a:lnTo>
                <a:lnTo>
                  <a:pt x="422" y="327"/>
                </a:lnTo>
                <a:lnTo>
                  <a:pt x="427" y="332"/>
                </a:lnTo>
                <a:lnTo>
                  <a:pt x="432" y="349"/>
                </a:lnTo>
                <a:lnTo>
                  <a:pt x="440" y="359"/>
                </a:lnTo>
                <a:lnTo>
                  <a:pt x="444" y="359"/>
                </a:lnTo>
                <a:lnTo>
                  <a:pt x="439" y="361"/>
                </a:lnTo>
                <a:lnTo>
                  <a:pt x="444" y="364"/>
                </a:lnTo>
                <a:lnTo>
                  <a:pt x="449" y="363"/>
                </a:lnTo>
                <a:lnTo>
                  <a:pt x="454" y="363"/>
                </a:lnTo>
                <a:lnTo>
                  <a:pt x="457" y="363"/>
                </a:lnTo>
                <a:lnTo>
                  <a:pt x="466" y="367"/>
                </a:lnTo>
                <a:lnTo>
                  <a:pt x="468" y="372"/>
                </a:lnTo>
                <a:lnTo>
                  <a:pt x="472" y="376"/>
                </a:lnTo>
                <a:lnTo>
                  <a:pt x="478" y="385"/>
                </a:lnTo>
                <a:lnTo>
                  <a:pt x="481" y="390"/>
                </a:lnTo>
                <a:lnTo>
                  <a:pt x="490" y="398"/>
                </a:lnTo>
                <a:lnTo>
                  <a:pt x="493" y="400"/>
                </a:lnTo>
                <a:lnTo>
                  <a:pt x="498" y="400"/>
                </a:lnTo>
                <a:lnTo>
                  <a:pt x="503" y="403"/>
                </a:lnTo>
                <a:lnTo>
                  <a:pt x="501" y="409"/>
                </a:lnTo>
                <a:lnTo>
                  <a:pt x="495" y="406"/>
                </a:lnTo>
                <a:lnTo>
                  <a:pt x="490" y="402"/>
                </a:lnTo>
                <a:lnTo>
                  <a:pt x="486" y="407"/>
                </a:lnTo>
                <a:lnTo>
                  <a:pt x="488" y="411"/>
                </a:lnTo>
                <a:lnTo>
                  <a:pt x="492" y="416"/>
                </a:lnTo>
                <a:lnTo>
                  <a:pt x="502" y="414"/>
                </a:lnTo>
                <a:lnTo>
                  <a:pt x="508" y="410"/>
                </a:lnTo>
                <a:lnTo>
                  <a:pt x="513" y="411"/>
                </a:lnTo>
                <a:lnTo>
                  <a:pt x="518" y="411"/>
                </a:lnTo>
                <a:lnTo>
                  <a:pt x="522" y="409"/>
                </a:lnTo>
                <a:lnTo>
                  <a:pt x="526" y="403"/>
                </a:lnTo>
                <a:lnTo>
                  <a:pt x="531" y="401"/>
                </a:lnTo>
                <a:lnTo>
                  <a:pt x="536" y="403"/>
                </a:lnTo>
                <a:lnTo>
                  <a:pt x="534" y="401"/>
                </a:lnTo>
                <a:lnTo>
                  <a:pt x="540" y="403"/>
                </a:lnTo>
                <a:lnTo>
                  <a:pt x="537" y="398"/>
                </a:lnTo>
                <a:lnTo>
                  <a:pt x="540" y="393"/>
                </a:lnTo>
                <a:lnTo>
                  <a:pt x="542" y="388"/>
                </a:lnTo>
                <a:lnTo>
                  <a:pt x="540" y="380"/>
                </a:lnTo>
                <a:lnTo>
                  <a:pt x="541" y="377"/>
                </a:lnTo>
                <a:lnTo>
                  <a:pt x="540" y="372"/>
                </a:lnTo>
                <a:lnTo>
                  <a:pt x="542" y="367"/>
                </a:lnTo>
                <a:lnTo>
                  <a:pt x="542" y="362"/>
                </a:lnTo>
                <a:lnTo>
                  <a:pt x="546" y="358"/>
                </a:lnTo>
                <a:lnTo>
                  <a:pt x="546" y="353"/>
                </a:lnTo>
                <a:lnTo>
                  <a:pt x="547" y="348"/>
                </a:lnTo>
                <a:lnTo>
                  <a:pt x="550" y="353"/>
                </a:lnTo>
                <a:lnTo>
                  <a:pt x="550" y="348"/>
                </a:lnTo>
                <a:close/>
                <a:moveTo>
                  <a:pt x="524" y="431"/>
                </a:moveTo>
                <a:lnTo>
                  <a:pt x="524" y="430"/>
                </a:lnTo>
                <a:lnTo>
                  <a:pt x="521" y="432"/>
                </a:lnTo>
                <a:lnTo>
                  <a:pt x="524" y="431"/>
                </a:lnTo>
                <a:close/>
                <a:moveTo>
                  <a:pt x="457" y="464"/>
                </a:moveTo>
                <a:lnTo>
                  <a:pt x="462" y="463"/>
                </a:lnTo>
                <a:lnTo>
                  <a:pt x="458" y="463"/>
                </a:lnTo>
                <a:lnTo>
                  <a:pt x="457" y="464"/>
                </a:lnTo>
                <a:close/>
                <a:moveTo>
                  <a:pt x="47" y="76"/>
                </a:moveTo>
                <a:lnTo>
                  <a:pt x="43" y="78"/>
                </a:lnTo>
                <a:lnTo>
                  <a:pt x="38" y="80"/>
                </a:lnTo>
                <a:lnTo>
                  <a:pt x="27" y="81"/>
                </a:lnTo>
                <a:lnTo>
                  <a:pt x="32" y="81"/>
                </a:lnTo>
                <a:lnTo>
                  <a:pt x="63" y="73"/>
                </a:lnTo>
                <a:lnTo>
                  <a:pt x="73" y="71"/>
                </a:lnTo>
                <a:lnTo>
                  <a:pt x="69" y="71"/>
                </a:lnTo>
                <a:lnTo>
                  <a:pt x="59" y="73"/>
                </a:lnTo>
                <a:lnTo>
                  <a:pt x="47" y="76"/>
                </a:lnTo>
                <a:close/>
                <a:moveTo>
                  <a:pt x="451" y="468"/>
                </a:moveTo>
                <a:lnTo>
                  <a:pt x="456" y="465"/>
                </a:lnTo>
                <a:lnTo>
                  <a:pt x="451" y="465"/>
                </a:lnTo>
                <a:lnTo>
                  <a:pt x="451" y="468"/>
                </a:lnTo>
                <a:close/>
                <a:moveTo>
                  <a:pt x="195" y="112"/>
                </a:moveTo>
                <a:lnTo>
                  <a:pt x="190" y="113"/>
                </a:lnTo>
                <a:lnTo>
                  <a:pt x="186" y="117"/>
                </a:lnTo>
                <a:lnTo>
                  <a:pt x="181" y="119"/>
                </a:lnTo>
                <a:lnTo>
                  <a:pt x="176" y="119"/>
                </a:lnTo>
                <a:lnTo>
                  <a:pt x="180" y="120"/>
                </a:lnTo>
                <a:lnTo>
                  <a:pt x="185" y="118"/>
                </a:lnTo>
                <a:lnTo>
                  <a:pt x="186" y="117"/>
                </a:lnTo>
                <a:lnTo>
                  <a:pt x="196" y="110"/>
                </a:lnTo>
                <a:lnTo>
                  <a:pt x="201" y="105"/>
                </a:lnTo>
                <a:lnTo>
                  <a:pt x="195" y="109"/>
                </a:lnTo>
                <a:lnTo>
                  <a:pt x="195" y="112"/>
                </a:lnTo>
                <a:close/>
                <a:moveTo>
                  <a:pt x="401" y="324"/>
                </a:moveTo>
                <a:lnTo>
                  <a:pt x="401" y="324"/>
                </a:lnTo>
                <a:lnTo>
                  <a:pt x="405" y="329"/>
                </a:lnTo>
                <a:lnTo>
                  <a:pt x="407" y="331"/>
                </a:lnTo>
                <a:lnTo>
                  <a:pt x="412" y="328"/>
                </a:lnTo>
                <a:lnTo>
                  <a:pt x="407" y="329"/>
                </a:lnTo>
                <a:lnTo>
                  <a:pt x="401" y="324"/>
                </a:lnTo>
                <a:close/>
                <a:moveTo>
                  <a:pt x="542" y="400"/>
                </a:moveTo>
                <a:lnTo>
                  <a:pt x="539" y="409"/>
                </a:lnTo>
                <a:lnTo>
                  <a:pt x="532" y="419"/>
                </a:lnTo>
                <a:lnTo>
                  <a:pt x="532" y="420"/>
                </a:lnTo>
                <a:lnTo>
                  <a:pt x="530" y="424"/>
                </a:lnTo>
                <a:lnTo>
                  <a:pt x="540" y="409"/>
                </a:lnTo>
                <a:lnTo>
                  <a:pt x="547" y="391"/>
                </a:lnTo>
                <a:lnTo>
                  <a:pt x="542" y="395"/>
                </a:lnTo>
                <a:lnTo>
                  <a:pt x="542" y="400"/>
                </a:lnTo>
                <a:close/>
                <a:moveTo>
                  <a:pt x="550" y="380"/>
                </a:moveTo>
                <a:lnTo>
                  <a:pt x="550" y="385"/>
                </a:lnTo>
                <a:lnTo>
                  <a:pt x="550" y="380"/>
                </a:lnTo>
                <a:lnTo>
                  <a:pt x="550" y="3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0" name="Freeform 169"/>
          <p:cNvSpPr>
            <a:spLocks noEditPoints="1"/>
          </p:cNvSpPr>
          <p:nvPr/>
        </p:nvSpPr>
        <p:spPr bwMode="auto">
          <a:xfrm>
            <a:off x="7195785" y="2594037"/>
            <a:ext cx="140731" cy="326004"/>
          </a:xfrm>
          <a:custGeom>
            <a:avLst/>
            <a:gdLst/>
            <a:ahLst/>
            <a:cxnLst>
              <a:cxn ang="0">
                <a:pos x="77" y="82"/>
              </a:cxn>
              <a:cxn ang="0">
                <a:pos x="75" y="61"/>
              </a:cxn>
              <a:cxn ang="0">
                <a:pos x="60" y="61"/>
              </a:cxn>
              <a:cxn ang="0">
                <a:pos x="57" y="47"/>
              </a:cxn>
              <a:cxn ang="0">
                <a:pos x="62" y="42"/>
              </a:cxn>
              <a:cxn ang="0">
                <a:pos x="65" y="33"/>
              </a:cxn>
              <a:cxn ang="0">
                <a:pos x="68" y="22"/>
              </a:cxn>
              <a:cxn ang="0">
                <a:pos x="16" y="0"/>
              </a:cxn>
              <a:cxn ang="0">
                <a:pos x="10" y="10"/>
              </a:cxn>
              <a:cxn ang="0">
                <a:pos x="4" y="28"/>
              </a:cxn>
              <a:cxn ang="0">
                <a:pos x="1" y="37"/>
              </a:cxn>
              <a:cxn ang="0">
                <a:pos x="5" y="42"/>
              </a:cxn>
              <a:cxn ang="0">
                <a:pos x="0" y="51"/>
              </a:cxn>
              <a:cxn ang="0">
                <a:pos x="6" y="65"/>
              </a:cxn>
              <a:cxn ang="0">
                <a:pos x="13" y="71"/>
              </a:cxn>
              <a:cxn ang="0">
                <a:pos x="20" y="75"/>
              </a:cxn>
              <a:cxn ang="0">
                <a:pos x="35" y="88"/>
              </a:cxn>
              <a:cxn ang="0">
                <a:pos x="26" y="98"/>
              </a:cxn>
              <a:cxn ang="0">
                <a:pos x="21" y="104"/>
              </a:cxn>
              <a:cxn ang="0">
                <a:pos x="21" y="105"/>
              </a:cxn>
              <a:cxn ang="0">
                <a:pos x="19" y="115"/>
              </a:cxn>
              <a:cxn ang="0">
                <a:pos x="13" y="119"/>
              </a:cxn>
              <a:cxn ang="0">
                <a:pos x="5" y="125"/>
              </a:cxn>
              <a:cxn ang="0">
                <a:pos x="1" y="136"/>
              </a:cxn>
              <a:cxn ang="0">
                <a:pos x="0" y="141"/>
              </a:cxn>
              <a:cxn ang="0">
                <a:pos x="2" y="146"/>
              </a:cxn>
              <a:cxn ang="0">
                <a:pos x="11" y="156"/>
              </a:cxn>
              <a:cxn ang="0">
                <a:pos x="21" y="160"/>
              </a:cxn>
              <a:cxn ang="0">
                <a:pos x="34" y="165"/>
              </a:cxn>
              <a:cxn ang="0">
                <a:pos x="45" y="170"/>
              </a:cxn>
              <a:cxn ang="0">
                <a:pos x="44" y="183"/>
              </a:cxn>
              <a:cxn ang="0">
                <a:pos x="52" y="179"/>
              </a:cxn>
              <a:cxn ang="0">
                <a:pos x="57" y="169"/>
              </a:cxn>
              <a:cxn ang="0">
                <a:pos x="60" y="154"/>
              </a:cxn>
              <a:cxn ang="0">
                <a:pos x="58" y="151"/>
              </a:cxn>
              <a:cxn ang="0">
                <a:pos x="67" y="146"/>
              </a:cxn>
              <a:cxn ang="0">
                <a:pos x="68" y="137"/>
              </a:cxn>
              <a:cxn ang="0">
                <a:pos x="70" y="130"/>
              </a:cxn>
              <a:cxn ang="0">
                <a:pos x="74" y="120"/>
              </a:cxn>
              <a:cxn ang="0">
                <a:pos x="74" y="110"/>
              </a:cxn>
              <a:cxn ang="0">
                <a:pos x="74" y="98"/>
              </a:cxn>
              <a:cxn ang="0">
                <a:pos x="74" y="92"/>
              </a:cxn>
              <a:cxn ang="0">
                <a:pos x="78" y="92"/>
              </a:cxn>
              <a:cxn ang="0">
                <a:pos x="78" y="106"/>
              </a:cxn>
              <a:cxn ang="0">
                <a:pos x="78" y="87"/>
              </a:cxn>
              <a:cxn ang="0">
                <a:pos x="78" y="114"/>
              </a:cxn>
              <a:cxn ang="0">
                <a:pos x="78" y="119"/>
              </a:cxn>
            </a:cxnLst>
            <a:rect l="0" t="0" r="r" b="b"/>
            <a:pathLst>
              <a:path w="79" h="183">
                <a:moveTo>
                  <a:pt x="78" y="87"/>
                </a:moveTo>
                <a:lnTo>
                  <a:pt x="77" y="82"/>
                </a:lnTo>
                <a:lnTo>
                  <a:pt x="77" y="67"/>
                </a:lnTo>
                <a:lnTo>
                  <a:pt x="75" y="61"/>
                </a:lnTo>
                <a:lnTo>
                  <a:pt x="65" y="59"/>
                </a:lnTo>
                <a:lnTo>
                  <a:pt x="60" y="61"/>
                </a:lnTo>
                <a:lnTo>
                  <a:pt x="57" y="61"/>
                </a:lnTo>
                <a:lnTo>
                  <a:pt x="57" y="47"/>
                </a:lnTo>
                <a:lnTo>
                  <a:pt x="60" y="41"/>
                </a:lnTo>
                <a:lnTo>
                  <a:pt x="62" y="42"/>
                </a:lnTo>
                <a:lnTo>
                  <a:pt x="65" y="37"/>
                </a:lnTo>
                <a:lnTo>
                  <a:pt x="65" y="33"/>
                </a:lnTo>
                <a:lnTo>
                  <a:pt x="68" y="27"/>
                </a:lnTo>
                <a:lnTo>
                  <a:pt x="68" y="22"/>
                </a:lnTo>
                <a:lnTo>
                  <a:pt x="68" y="17"/>
                </a:lnTo>
                <a:lnTo>
                  <a:pt x="16" y="0"/>
                </a:lnTo>
                <a:lnTo>
                  <a:pt x="11" y="5"/>
                </a:lnTo>
                <a:lnTo>
                  <a:pt x="10" y="10"/>
                </a:lnTo>
                <a:lnTo>
                  <a:pt x="10" y="15"/>
                </a:lnTo>
                <a:lnTo>
                  <a:pt x="4" y="28"/>
                </a:lnTo>
                <a:lnTo>
                  <a:pt x="0" y="33"/>
                </a:lnTo>
                <a:lnTo>
                  <a:pt x="1" y="37"/>
                </a:lnTo>
                <a:lnTo>
                  <a:pt x="2" y="37"/>
                </a:lnTo>
                <a:lnTo>
                  <a:pt x="5" y="42"/>
                </a:lnTo>
                <a:lnTo>
                  <a:pt x="4" y="47"/>
                </a:lnTo>
                <a:lnTo>
                  <a:pt x="0" y="51"/>
                </a:lnTo>
                <a:lnTo>
                  <a:pt x="1" y="59"/>
                </a:lnTo>
                <a:lnTo>
                  <a:pt x="6" y="65"/>
                </a:lnTo>
                <a:lnTo>
                  <a:pt x="11" y="66"/>
                </a:lnTo>
                <a:lnTo>
                  <a:pt x="13" y="71"/>
                </a:lnTo>
                <a:lnTo>
                  <a:pt x="16" y="75"/>
                </a:lnTo>
                <a:lnTo>
                  <a:pt x="20" y="75"/>
                </a:lnTo>
                <a:lnTo>
                  <a:pt x="24" y="80"/>
                </a:lnTo>
                <a:lnTo>
                  <a:pt x="35" y="88"/>
                </a:lnTo>
                <a:lnTo>
                  <a:pt x="33" y="93"/>
                </a:lnTo>
                <a:lnTo>
                  <a:pt x="26" y="98"/>
                </a:lnTo>
                <a:lnTo>
                  <a:pt x="24" y="104"/>
                </a:lnTo>
                <a:lnTo>
                  <a:pt x="21" y="104"/>
                </a:lnTo>
                <a:lnTo>
                  <a:pt x="21" y="105"/>
                </a:lnTo>
                <a:lnTo>
                  <a:pt x="21" y="105"/>
                </a:lnTo>
                <a:lnTo>
                  <a:pt x="19" y="110"/>
                </a:lnTo>
                <a:lnTo>
                  <a:pt x="19" y="115"/>
                </a:lnTo>
                <a:lnTo>
                  <a:pt x="14" y="119"/>
                </a:lnTo>
                <a:lnTo>
                  <a:pt x="13" y="119"/>
                </a:lnTo>
                <a:lnTo>
                  <a:pt x="9" y="121"/>
                </a:lnTo>
                <a:lnTo>
                  <a:pt x="5" y="125"/>
                </a:lnTo>
                <a:lnTo>
                  <a:pt x="2" y="130"/>
                </a:lnTo>
                <a:lnTo>
                  <a:pt x="1" y="136"/>
                </a:lnTo>
                <a:lnTo>
                  <a:pt x="0" y="140"/>
                </a:lnTo>
                <a:lnTo>
                  <a:pt x="0" y="141"/>
                </a:lnTo>
                <a:lnTo>
                  <a:pt x="2" y="146"/>
                </a:lnTo>
                <a:lnTo>
                  <a:pt x="2" y="146"/>
                </a:lnTo>
                <a:lnTo>
                  <a:pt x="1" y="149"/>
                </a:lnTo>
                <a:lnTo>
                  <a:pt x="11" y="156"/>
                </a:lnTo>
                <a:lnTo>
                  <a:pt x="16" y="158"/>
                </a:lnTo>
                <a:lnTo>
                  <a:pt x="21" y="160"/>
                </a:lnTo>
                <a:lnTo>
                  <a:pt x="29" y="166"/>
                </a:lnTo>
                <a:lnTo>
                  <a:pt x="34" y="165"/>
                </a:lnTo>
                <a:lnTo>
                  <a:pt x="44" y="165"/>
                </a:lnTo>
                <a:lnTo>
                  <a:pt x="45" y="170"/>
                </a:lnTo>
                <a:lnTo>
                  <a:pt x="44" y="178"/>
                </a:lnTo>
                <a:lnTo>
                  <a:pt x="44" y="183"/>
                </a:lnTo>
                <a:lnTo>
                  <a:pt x="49" y="183"/>
                </a:lnTo>
                <a:lnTo>
                  <a:pt x="52" y="179"/>
                </a:lnTo>
                <a:lnTo>
                  <a:pt x="53" y="174"/>
                </a:lnTo>
                <a:lnTo>
                  <a:pt x="57" y="169"/>
                </a:lnTo>
                <a:lnTo>
                  <a:pt x="58" y="159"/>
                </a:lnTo>
                <a:lnTo>
                  <a:pt x="60" y="154"/>
                </a:lnTo>
                <a:lnTo>
                  <a:pt x="58" y="154"/>
                </a:lnTo>
                <a:lnTo>
                  <a:pt x="58" y="151"/>
                </a:lnTo>
                <a:lnTo>
                  <a:pt x="62" y="146"/>
                </a:lnTo>
                <a:lnTo>
                  <a:pt x="67" y="146"/>
                </a:lnTo>
                <a:lnTo>
                  <a:pt x="64" y="141"/>
                </a:lnTo>
                <a:lnTo>
                  <a:pt x="68" y="137"/>
                </a:lnTo>
                <a:lnTo>
                  <a:pt x="65" y="132"/>
                </a:lnTo>
                <a:lnTo>
                  <a:pt x="70" y="130"/>
                </a:lnTo>
                <a:lnTo>
                  <a:pt x="72" y="125"/>
                </a:lnTo>
                <a:lnTo>
                  <a:pt x="74" y="120"/>
                </a:lnTo>
                <a:lnTo>
                  <a:pt x="77" y="115"/>
                </a:lnTo>
                <a:lnTo>
                  <a:pt x="74" y="110"/>
                </a:lnTo>
                <a:lnTo>
                  <a:pt x="75" y="106"/>
                </a:lnTo>
                <a:lnTo>
                  <a:pt x="74" y="98"/>
                </a:lnTo>
                <a:lnTo>
                  <a:pt x="73" y="93"/>
                </a:lnTo>
                <a:lnTo>
                  <a:pt x="74" y="92"/>
                </a:lnTo>
                <a:lnTo>
                  <a:pt x="75" y="88"/>
                </a:lnTo>
                <a:lnTo>
                  <a:pt x="78" y="92"/>
                </a:lnTo>
                <a:lnTo>
                  <a:pt x="77" y="97"/>
                </a:lnTo>
                <a:lnTo>
                  <a:pt x="78" y="106"/>
                </a:lnTo>
                <a:lnTo>
                  <a:pt x="79" y="101"/>
                </a:lnTo>
                <a:lnTo>
                  <a:pt x="78" y="87"/>
                </a:lnTo>
                <a:close/>
                <a:moveTo>
                  <a:pt x="78" y="119"/>
                </a:moveTo>
                <a:lnTo>
                  <a:pt x="78" y="114"/>
                </a:lnTo>
                <a:lnTo>
                  <a:pt x="74" y="129"/>
                </a:lnTo>
                <a:lnTo>
                  <a:pt x="78" y="1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Freeform 170"/>
          <p:cNvSpPr>
            <a:spLocks noEditPoints="1"/>
          </p:cNvSpPr>
          <p:nvPr/>
        </p:nvSpPr>
        <p:spPr bwMode="auto">
          <a:xfrm>
            <a:off x="6385243" y="3260297"/>
            <a:ext cx="944146" cy="416858"/>
          </a:xfrm>
          <a:custGeom>
            <a:avLst/>
            <a:gdLst/>
            <a:ahLst/>
            <a:cxnLst>
              <a:cxn ang="0">
                <a:pos x="500" y="43"/>
              </a:cxn>
              <a:cxn ang="0">
                <a:pos x="494" y="64"/>
              </a:cxn>
              <a:cxn ang="0">
                <a:pos x="488" y="55"/>
              </a:cxn>
              <a:cxn ang="0">
                <a:pos x="474" y="53"/>
              </a:cxn>
              <a:cxn ang="0">
                <a:pos x="447" y="52"/>
              </a:cxn>
              <a:cxn ang="0">
                <a:pos x="440" y="29"/>
              </a:cxn>
              <a:cxn ang="0">
                <a:pos x="447" y="48"/>
              </a:cxn>
              <a:cxn ang="0">
                <a:pos x="468" y="38"/>
              </a:cxn>
              <a:cxn ang="0">
                <a:pos x="480" y="30"/>
              </a:cxn>
              <a:cxn ang="0">
                <a:pos x="491" y="29"/>
              </a:cxn>
              <a:cxn ang="0">
                <a:pos x="496" y="29"/>
              </a:cxn>
              <a:cxn ang="0">
                <a:pos x="478" y="3"/>
              </a:cxn>
              <a:cxn ang="0">
                <a:pos x="153" y="62"/>
              </a:cxn>
              <a:cxn ang="0">
                <a:pos x="134" y="84"/>
              </a:cxn>
              <a:cxn ang="0">
                <a:pos x="109" y="104"/>
              </a:cxn>
              <a:cxn ang="0">
                <a:pos x="89" y="113"/>
              </a:cxn>
              <a:cxn ang="0">
                <a:pos x="75" y="132"/>
              </a:cxn>
              <a:cxn ang="0">
                <a:pos x="40" y="158"/>
              </a:cxn>
              <a:cxn ang="0">
                <a:pos x="13" y="181"/>
              </a:cxn>
              <a:cxn ang="0">
                <a:pos x="90" y="189"/>
              </a:cxn>
              <a:cxn ang="0">
                <a:pos x="122" y="174"/>
              </a:cxn>
              <a:cxn ang="0">
                <a:pos x="215" y="176"/>
              </a:cxn>
              <a:cxn ang="0">
                <a:pos x="364" y="231"/>
              </a:cxn>
              <a:cxn ang="0">
                <a:pos x="397" y="226"/>
              </a:cxn>
              <a:cxn ang="0">
                <a:pos x="402" y="209"/>
              </a:cxn>
              <a:cxn ang="0">
                <a:pos x="417" y="181"/>
              </a:cxn>
              <a:cxn ang="0">
                <a:pos x="431" y="161"/>
              </a:cxn>
              <a:cxn ang="0">
                <a:pos x="441" y="153"/>
              </a:cxn>
              <a:cxn ang="0">
                <a:pos x="468" y="142"/>
              </a:cxn>
              <a:cxn ang="0">
                <a:pos x="483" y="135"/>
              </a:cxn>
              <a:cxn ang="0">
                <a:pos x="483" y="127"/>
              </a:cxn>
              <a:cxn ang="0">
                <a:pos x="476" y="123"/>
              </a:cxn>
              <a:cxn ang="0">
                <a:pos x="450" y="132"/>
              </a:cxn>
              <a:cxn ang="0">
                <a:pos x="452" y="130"/>
              </a:cxn>
              <a:cxn ang="0">
                <a:pos x="464" y="114"/>
              </a:cxn>
              <a:cxn ang="0">
                <a:pos x="457" y="101"/>
              </a:cxn>
              <a:cxn ang="0">
                <a:pos x="455" y="96"/>
              </a:cxn>
              <a:cxn ang="0">
                <a:pos x="465" y="84"/>
              </a:cxn>
              <a:cxn ang="0">
                <a:pos x="475" y="93"/>
              </a:cxn>
              <a:cxn ang="0">
                <a:pos x="501" y="70"/>
              </a:cxn>
              <a:cxn ang="0">
                <a:pos x="489" y="0"/>
              </a:cxn>
              <a:cxn ang="0">
                <a:pos x="503" y="33"/>
              </a:cxn>
              <a:cxn ang="0">
                <a:pos x="518" y="52"/>
              </a:cxn>
              <a:cxn ang="0">
                <a:pos x="420" y="180"/>
              </a:cxn>
              <a:cxn ang="0">
                <a:pos x="425" y="175"/>
              </a:cxn>
              <a:cxn ang="0">
                <a:pos x="468" y="150"/>
              </a:cxn>
              <a:cxn ang="0">
                <a:pos x="480" y="153"/>
              </a:cxn>
              <a:cxn ang="0">
                <a:pos x="498" y="119"/>
              </a:cxn>
              <a:cxn ang="0">
                <a:pos x="505" y="111"/>
              </a:cxn>
              <a:cxn ang="0">
                <a:pos x="529" y="69"/>
              </a:cxn>
              <a:cxn ang="0">
                <a:pos x="528" y="69"/>
              </a:cxn>
              <a:cxn ang="0">
                <a:pos x="529" y="94"/>
              </a:cxn>
            </a:cxnLst>
            <a:rect l="0" t="0" r="r" b="b"/>
            <a:pathLst>
              <a:path w="530" h="234">
                <a:moveTo>
                  <a:pt x="510" y="67"/>
                </a:moveTo>
                <a:lnTo>
                  <a:pt x="509" y="63"/>
                </a:lnTo>
                <a:lnTo>
                  <a:pt x="508" y="53"/>
                </a:lnTo>
                <a:lnTo>
                  <a:pt x="505" y="48"/>
                </a:lnTo>
                <a:lnTo>
                  <a:pt x="500" y="43"/>
                </a:lnTo>
                <a:lnTo>
                  <a:pt x="500" y="47"/>
                </a:lnTo>
                <a:lnTo>
                  <a:pt x="499" y="49"/>
                </a:lnTo>
                <a:lnTo>
                  <a:pt x="493" y="50"/>
                </a:lnTo>
                <a:lnTo>
                  <a:pt x="493" y="55"/>
                </a:lnTo>
                <a:lnTo>
                  <a:pt x="494" y="64"/>
                </a:lnTo>
                <a:lnTo>
                  <a:pt x="489" y="69"/>
                </a:lnTo>
                <a:lnTo>
                  <a:pt x="488" y="67"/>
                </a:lnTo>
                <a:lnTo>
                  <a:pt x="490" y="63"/>
                </a:lnTo>
                <a:lnTo>
                  <a:pt x="485" y="60"/>
                </a:lnTo>
                <a:lnTo>
                  <a:pt x="488" y="55"/>
                </a:lnTo>
                <a:lnTo>
                  <a:pt x="488" y="50"/>
                </a:lnTo>
                <a:lnTo>
                  <a:pt x="488" y="45"/>
                </a:lnTo>
                <a:lnTo>
                  <a:pt x="481" y="45"/>
                </a:lnTo>
                <a:lnTo>
                  <a:pt x="475" y="48"/>
                </a:lnTo>
                <a:lnTo>
                  <a:pt x="474" y="53"/>
                </a:lnTo>
                <a:lnTo>
                  <a:pt x="464" y="50"/>
                </a:lnTo>
                <a:lnTo>
                  <a:pt x="459" y="54"/>
                </a:lnTo>
                <a:lnTo>
                  <a:pt x="454" y="55"/>
                </a:lnTo>
                <a:lnTo>
                  <a:pt x="449" y="57"/>
                </a:lnTo>
                <a:lnTo>
                  <a:pt x="447" y="52"/>
                </a:lnTo>
                <a:lnTo>
                  <a:pt x="444" y="47"/>
                </a:lnTo>
                <a:lnTo>
                  <a:pt x="441" y="41"/>
                </a:lnTo>
                <a:lnTo>
                  <a:pt x="440" y="36"/>
                </a:lnTo>
                <a:lnTo>
                  <a:pt x="442" y="33"/>
                </a:lnTo>
                <a:lnTo>
                  <a:pt x="440" y="29"/>
                </a:lnTo>
                <a:lnTo>
                  <a:pt x="442" y="31"/>
                </a:lnTo>
                <a:lnTo>
                  <a:pt x="442" y="33"/>
                </a:lnTo>
                <a:lnTo>
                  <a:pt x="444" y="34"/>
                </a:lnTo>
                <a:lnTo>
                  <a:pt x="442" y="39"/>
                </a:lnTo>
                <a:lnTo>
                  <a:pt x="447" y="48"/>
                </a:lnTo>
                <a:lnTo>
                  <a:pt x="452" y="48"/>
                </a:lnTo>
                <a:lnTo>
                  <a:pt x="457" y="49"/>
                </a:lnTo>
                <a:lnTo>
                  <a:pt x="468" y="40"/>
                </a:lnTo>
                <a:lnTo>
                  <a:pt x="462" y="38"/>
                </a:lnTo>
                <a:lnTo>
                  <a:pt x="468" y="38"/>
                </a:lnTo>
                <a:lnTo>
                  <a:pt x="475" y="39"/>
                </a:lnTo>
                <a:lnTo>
                  <a:pt x="471" y="34"/>
                </a:lnTo>
                <a:lnTo>
                  <a:pt x="476" y="35"/>
                </a:lnTo>
                <a:lnTo>
                  <a:pt x="480" y="34"/>
                </a:lnTo>
                <a:lnTo>
                  <a:pt x="480" y="30"/>
                </a:lnTo>
                <a:lnTo>
                  <a:pt x="475" y="25"/>
                </a:lnTo>
                <a:lnTo>
                  <a:pt x="471" y="24"/>
                </a:lnTo>
                <a:lnTo>
                  <a:pt x="476" y="23"/>
                </a:lnTo>
                <a:lnTo>
                  <a:pt x="485" y="29"/>
                </a:lnTo>
                <a:lnTo>
                  <a:pt x="491" y="29"/>
                </a:lnTo>
                <a:lnTo>
                  <a:pt x="488" y="24"/>
                </a:lnTo>
                <a:lnTo>
                  <a:pt x="484" y="20"/>
                </a:lnTo>
                <a:lnTo>
                  <a:pt x="494" y="28"/>
                </a:lnTo>
                <a:lnTo>
                  <a:pt x="498" y="34"/>
                </a:lnTo>
                <a:lnTo>
                  <a:pt x="496" y="29"/>
                </a:lnTo>
                <a:lnTo>
                  <a:pt x="488" y="15"/>
                </a:lnTo>
                <a:lnTo>
                  <a:pt x="488" y="13"/>
                </a:lnTo>
                <a:lnTo>
                  <a:pt x="483" y="11"/>
                </a:lnTo>
                <a:lnTo>
                  <a:pt x="479" y="6"/>
                </a:lnTo>
                <a:lnTo>
                  <a:pt x="478" y="3"/>
                </a:lnTo>
                <a:lnTo>
                  <a:pt x="418" y="15"/>
                </a:lnTo>
                <a:lnTo>
                  <a:pt x="352" y="29"/>
                </a:lnTo>
                <a:lnTo>
                  <a:pt x="220" y="53"/>
                </a:lnTo>
                <a:lnTo>
                  <a:pt x="172" y="60"/>
                </a:lnTo>
                <a:lnTo>
                  <a:pt x="153" y="62"/>
                </a:lnTo>
                <a:lnTo>
                  <a:pt x="143" y="62"/>
                </a:lnTo>
                <a:lnTo>
                  <a:pt x="140" y="68"/>
                </a:lnTo>
                <a:lnTo>
                  <a:pt x="140" y="73"/>
                </a:lnTo>
                <a:lnTo>
                  <a:pt x="139" y="82"/>
                </a:lnTo>
                <a:lnTo>
                  <a:pt x="134" y="84"/>
                </a:lnTo>
                <a:lnTo>
                  <a:pt x="130" y="88"/>
                </a:lnTo>
                <a:lnTo>
                  <a:pt x="127" y="99"/>
                </a:lnTo>
                <a:lnTo>
                  <a:pt x="122" y="104"/>
                </a:lnTo>
                <a:lnTo>
                  <a:pt x="118" y="101"/>
                </a:lnTo>
                <a:lnTo>
                  <a:pt x="109" y="104"/>
                </a:lnTo>
                <a:lnTo>
                  <a:pt x="104" y="108"/>
                </a:lnTo>
                <a:lnTo>
                  <a:pt x="101" y="113"/>
                </a:lnTo>
                <a:lnTo>
                  <a:pt x="98" y="118"/>
                </a:lnTo>
                <a:lnTo>
                  <a:pt x="94" y="118"/>
                </a:lnTo>
                <a:lnTo>
                  <a:pt x="89" y="113"/>
                </a:lnTo>
                <a:lnTo>
                  <a:pt x="85" y="116"/>
                </a:lnTo>
                <a:lnTo>
                  <a:pt x="83" y="118"/>
                </a:lnTo>
                <a:lnTo>
                  <a:pt x="81" y="123"/>
                </a:lnTo>
                <a:lnTo>
                  <a:pt x="76" y="122"/>
                </a:lnTo>
                <a:lnTo>
                  <a:pt x="75" y="132"/>
                </a:lnTo>
                <a:lnTo>
                  <a:pt x="73" y="136"/>
                </a:lnTo>
                <a:lnTo>
                  <a:pt x="67" y="136"/>
                </a:lnTo>
                <a:lnTo>
                  <a:pt x="57" y="143"/>
                </a:lnTo>
                <a:lnTo>
                  <a:pt x="45" y="156"/>
                </a:lnTo>
                <a:lnTo>
                  <a:pt x="40" y="158"/>
                </a:lnTo>
                <a:lnTo>
                  <a:pt x="30" y="158"/>
                </a:lnTo>
                <a:lnTo>
                  <a:pt x="21" y="165"/>
                </a:lnTo>
                <a:lnTo>
                  <a:pt x="16" y="170"/>
                </a:lnTo>
                <a:lnTo>
                  <a:pt x="15" y="175"/>
                </a:lnTo>
                <a:lnTo>
                  <a:pt x="13" y="181"/>
                </a:lnTo>
                <a:lnTo>
                  <a:pt x="10" y="186"/>
                </a:lnTo>
                <a:lnTo>
                  <a:pt x="0" y="189"/>
                </a:lnTo>
                <a:lnTo>
                  <a:pt x="0" y="208"/>
                </a:lnTo>
                <a:lnTo>
                  <a:pt x="74" y="196"/>
                </a:lnTo>
                <a:lnTo>
                  <a:pt x="90" y="189"/>
                </a:lnTo>
                <a:lnTo>
                  <a:pt x="95" y="187"/>
                </a:lnTo>
                <a:lnTo>
                  <a:pt x="103" y="181"/>
                </a:lnTo>
                <a:lnTo>
                  <a:pt x="113" y="177"/>
                </a:lnTo>
                <a:lnTo>
                  <a:pt x="117" y="175"/>
                </a:lnTo>
                <a:lnTo>
                  <a:pt x="122" y="174"/>
                </a:lnTo>
                <a:lnTo>
                  <a:pt x="177" y="167"/>
                </a:lnTo>
                <a:lnTo>
                  <a:pt x="197" y="166"/>
                </a:lnTo>
                <a:lnTo>
                  <a:pt x="202" y="171"/>
                </a:lnTo>
                <a:lnTo>
                  <a:pt x="206" y="169"/>
                </a:lnTo>
                <a:lnTo>
                  <a:pt x="215" y="176"/>
                </a:lnTo>
                <a:lnTo>
                  <a:pt x="216" y="181"/>
                </a:lnTo>
                <a:lnTo>
                  <a:pt x="217" y="186"/>
                </a:lnTo>
                <a:lnTo>
                  <a:pt x="218" y="187"/>
                </a:lnTo>
                <a:lnTo>
                  <a:pt x="286" y="177"/>
                </a:lnTo>
                <a:lnTo>
                  <a:pt x="364" y="231"/>
                </a:lnTo>
                <a:lnTo>
                  <a:pt x="366" y="234"/>
                </a:lnTo>
                <a:lnTo>
                  <a:pt x="369" y="234"/>
                </a:lnTo>
                <a:lnTo>
                  <a:pt x="379" y="229"/>
                </a:lnTo>
                <a:lnTo>
                  <a:pt x="388" y="226"/>
                </a:lnTo>
                <a:lnTo>
                  <a:pt x="397" y="226"/>
                </a:lnTo>
                <a:lnTo>
                  <a:pt x="401" y="224"/>
                </a:lnTo>
                <a:lnTo>
                  <a:pt x="402" y="214"/>
                </a:lnTo>
                <a:lnTo>
                  <a:pt x="400" y="204"/>
                </a:lnTo>
                <a:lnTo>
                  <a:pt x="400" y="204"/>
                </a:lnTo>
                <a:lnTo>
                  <a:pt x="402" y="209"/>
                </a:lnTo>
                <a:lnTo>
                  <a:pt x="406" y="220"/>
                </a:lnTo>
                <a:lnTo>
                  <a:pt x="406" y="206"/>
                </a:lnTo>
                <a:lnTo>
                  <a:pt x="407" y="201"/>
                </a:lnTo>
                <a:lnTo>
                  <a:pt x="411" y="191"/>
                </a:lnTo>
                <a:lnTo>
                  <a:pt x="417" y="181"/>
                </a:lnTo>
                <a:lnTo>
                  <a:pt x="429" y="172"/>
                </a:lnTo>
                <a:lnTo>
                  <a:pt x="425" y="167"/>
                </a:lnTo>
                <a:lnTo>
                  <a:pt x="429" y="162"/>
                </a:lnTo>
                <a:lnTo>
                  <a:pt x="426" y="160"/>
                </a:lnTo>
                <a:lnTo>
                  <a:pt x="431" y="161"/>
                </a:lnTo>
                <a:lnTo>
                  <a:pt x="427" y="166"/>
                </a:lnTo>
                <a:lnTo>
                  <a:pt x="432" y="167"/>
                </a:lnTo>
                <a:lnTo>
                  <a:pt x="434" y="167"/>
                </a:lnTo>
                <a:lnTo>
                  <a:pt x="437" y="162"/>
                </a:lnTo>
                <a:lnTo>
                  <a:pt x="441" y="153"/>
                </a:lnTo>
                <a:lnTo>
                  <a:pt x="447" y="155"/>
                </a:lnTo>
                <a:lnTo>
                  <a:pt x="459" y="148"/>
                </a:lnTo>
                <a:lnTo>
                  <a:pt x="464" y="148"/>
                </a:lnTo>
                <a:lnTo>
                  <a:pt x="464" y="146"/>
                </a:lnTo>
                <a:lnTo>
                  <a:pt x="468" y="142"/>
                </a:lnTo>
                <a:lnTo>
                  <a:pt x="470" y="147"/>
                </a:lnTo>
                <a:lnTo>
                  <a:pt x="471" y="142"/>
                </a:lnTo>
                <a:lnTo>
                  <a:pt x="476" y="145"/>
                </a:lnTo>
                <a:lnTo>
                  <a:pt x="479" y="145"/>
                </a:lnTo>
                <a:lnTo>
                  <a:pt x="483" y="135"/>
                </a:lnTo>
                <a:lnTo>
                  <a:pt x="488" y="131"/>
                </a:lnTo>
                <a:lnTo>
                  <a:pt x="489" y="126"/>
                </a:lnTo>
                <a:lnTo>
                  <a:pt x="488" y="122"/>
                </a:lnTo>
                <a:lnTo>
                  <a:pt x="485" y="122"/>
                </a:lnTo>
                <a:lnTo>
                  <a:pt x="483" y="127"/>
                </a:lnTo>
                <a:lnTo>
                  <a:pt x="479" y="128"/>
                </a:lnTo>
                <a:lnTo>
                  <a:pt x="480" y="123"/>
                </a:lnTo>
                <a:lnTo>
                  <a:pt x="478" y="118"/>
                </a:lnTo>
                <a:lnTo>
                  <a:pt x="476" y="123"/>
                </a:lnTo>
                <a:lnTo>
                  <a:pt x="476" y="123"/>
                </a:lnTo>
                <a:lnTo>
                  <a:pt x="473" y="125"/>
                </a:lnTo>
                <a:lnTo>
                  <a:pt x="474" y="130"/>
                </a:lnTo>
                <a:lnTo>
                  <a:pt x="469" y="127"/>
                </a:lnTo>
                <a:lnTo>
                  <a:pt x="460" y="133"/>
                </a:lnTo>
                <a:lnTo>
                  <a:pt x="450" y="132"/>
                </a:lnTo>
                <a:lnTo>
                  <a:pt x="441" y="125"/>
                </a:lnTo>
                <a:lnTo>
                  <a:pt x="437" y="119"/>
                </a:lnTo>
                <a:lnTo>
                  <a:pt x="442" y="123"/>
                </a:lnTo>
                <a:lnTo>
                  <a:pt x="447" y="125"/>
                </a:lnTo>
                <a:lnTo>
                  <a:pt x="452" y="130"/>
                </a:lnTo>
                <a:lnTo>
                  <a:pt x="457" y="130"/>
                </a:lnTo>
                <a:lnTo>
                  <a:pt x="461" y="127"/>
                </a:lnTo>
                <a:lnTo>
                  <a:pt x="469" y="118"/>
                </a:lnTo>
                <a:lnTo>
                  <a:pt x="469" y="113"/>
                </a:lnTo>
                <a:lnTo>
                  <a:pt x="464" y="114"/>
                </a:lnTo>
                <a:lnTo>
                  <a:pt x="465" y="111"/>
                </a:lnTo>
                <a:lnTo>
                  <a:pt x="471" y="109"/>
                </a:lnTo>
                <a:lnTo>
                  <a:pt x="473" y="104"/>
                </a:lnTo>
                <a:lnTo>
                  <a:pt x="462" y="101"/>
                </a:lnTo>
                <a:lnTo>
                  <a:pt x="457" y="101"/>
                </a:lnTo>
                <a:lnTo>
                  <a:pt x="436" y="94"/>
                </a:lnTo>
                <a:lnTo>
                  <a:pt x="435" y="93"/>
                </a:lnTo>
                <a:lnTo>
                  <a:pt x="435" y="92"/>
                </a:lnTo>
                <a:lnTo>
                  <a:pt x="445" y="94"/>
                </a:lnTo>
                <a:lnTo>
                  <a:pt x="455" y="96"/>
                </a:lnTo>
                <a:lnTo>
                  <a:pt x="460" y="93"/>
                </a:lnTo>
                <a:lnTo>
                  <a:pt x="462" y="94"/>
                </a:lnTo>
                <a:lnTo>
                  <a:pt x="461" y="89"/>
                </a:lnTo>
                <a:lnTo>
                  <a:pt x="460" y="86"/>
                </a:lnTo>
                <a:lnTo>
                  <a:pt x="465" y="84"/>
                </a:lnTo>
                <a:lnTo>
                  <a:pt x="462" y="88"/>
                </a:lnTo>
                <a:lnTo>
                  <a:pt x="468" y="92"/>
                </a:lnTo>
                <a:lnTo>
                  <a:pt x="473" y="93"/>
                </a:lnTo>
                <a:lnTo>
                  <a:pt x="473" y="88"/>
                </a:lnTo>
                <a:lnTo>
                  <a:pt x="475" y="93"/>
                </a:lnTo>
                <a:lnTo>
                  <a:pt x="480" y="94"/>
                </a:lnTo>
                <a:lnTo>
                  <a:pt x="491" y="94"/>
                </a:lnTo>
                <a:lnTo>
                  <a:pt x="495" y="89"/>
                </a:lnTo>
                <a:lnTo>
                  <a:pt x="501" y="74"/>
                </a:lnTo>
                <a:lnTo>
                  <a:pt x="501" y="70"/>
                </a:lnTo>
                <a:lnTo>
                  <a:pt x="507" y="72"/>
                </a:lnTo>
                <a:lnTo>
                  <a:pt x="510" y="67"/>
                </a:lnTo>
                <a:close/>
                <a:moveTo>
                  <a:pt x="504" y="30"/>
                </a:moveTo>
                <a:lnTo>
                  <a:pt x="498" y="20"/>
                </a:lnTo>
                <a:lnTo>
                  <a:pt x="489" y="0"/>
                </a:lnTo>
                <a:lnTo>
                  <a:pt x="489" y="0"/>
                </a:lnTo>
                <a:lnTo>
                  <a:pt x="486" y="0"/>
                </a:lnTo>
                <a:lnTo>
                  <a:pt x="495" y="19"/>
                </a:lnTo>
                <a:lnTo>
                  <a:pt x="499" y="23"/>
                </a:lnTo>
                <a:lnTo>
                  <a:pt x="503" y="33"/>
                </a:lnTo>
                <a:lnTo>
                  <a:pt x="508" y="38"/>
                </a:lnTo>
                <a:lnTo>
                  <a:pt x="505" y="39"/>
                </a:lnTo>
                <a:lnTo>
                  <a:pt x="510" y="40"/>
                </a:lnTo>
                <a:lnTo>
                  <a:pt x="515" y="47"/>
                </a:lnTo>
                <a:lnTo>
                  <a:pt x="518" y="52"/>
                </a:lnTo>
                <a:lnTo>
                  <a:pt x="519" y="50"/>
                </a:lnTo>
                <a:lnTo>
                  <a:pt x="517" y="44"/>
                </a:lnTo>
                <a:lnTo>
                  <a:pt x="504" y="30"/>
                </a:lnTo>
                <a:close/>
                <a:moveTo>
                  <a:pt x="425" y="175"/>
                </a:moveTo>
                <a:lnTo>
                  <a:pt x="420" y="180"/>
                </a:lnTo>
                <a:lnTo>
                  <a:pt x="417" y="185"/>
                </a:lnTo>
                <a:lnTo>
                  <a:pt x="421" y="180"/>
                </a:lnTo>
                <a:lnTo>
                  <a:pt x="431" y="171"/>
                </a:lnTo>
                <a:lnTo>
                  <a:pt x="430" y="171"/>
                </a:lnTo>
                <a:lnTo>
                  <a:pt x="425" y="175"/>
                </a:lnTo>
                <a:close/>
                <a:moveTo>
                  <a:pt x="461" y="150"/>
                </a:moveTo>
                <a:lnTo>
                  <a:pt x="452" y="153"/>
                </a:lnTo>
                <a:lnTo>
                  <a:pt x="449" y="156"/>
                </a:lnTo>
                <a:lnTo>
                  <a:pt x="457" y="152"/>
                </a:lnTo>
                <a:lnTo>
                  <a:pt x="468" y="150"/>
                </a:lnTo>
                <a:lnTo>
                  <a:pt x="466" y="150"/>
                </a:lnTo>
                <a:lnTo>
                  <a:pt x="461" y="150"/>
                </a:lnTo>
                <a:close/>
                <a:moveTo>
                  <a:pt x="485" y="137"/>
                </a:moveTo>
                <a:lnTo>
                  <a:pt x="484" y="142"/>
                </a:lnTo>
                <a:lnTo>
                  <a:pt x="480" y="153"/>
                </a:lnTo>
                <a:lnTo>
                  <a:pt x="485" y="138"/>
                </a:lnTo>
                <a:lnTo>
                  <a:pt x="493" y="127"/>
                </a:lnTo>
                <a:lnTo>
                  <a:pt x="489" y="132"/>
                </a:lnTo>
                <a:lnTo>
                  <a:pt x="485" y="137"/>
                </a:lnTo>
                <a:close/>
                <a:moveTo>
                  <a:pt x="498" y="119"/>
                </a:moveTo>
                <a:lnTo>
                  <a:pt x="501" y="114"/>
                </a:lnTo>
                <a:lnTo>
                  <a:pt x="499" y="114"/>
                </a:lnTo>
                <a:lnTo>
                  <a:pt x="498" y="119"/>
                </a:lnTo>
                <a:close/>
                <a:moveTo>
                  <a:pt x="509" y="106"/>
                </a:moveTo>
                <a:lnTo>
                  <a:pt x="505" y="111"/>
                </a:lnTo>
                <a:lnTo>
                  <a:pt x="515" y="102"/>
                </a:lnTo>
                <a:lnTo>
                  <a:pt x="515" y="101"/>
                </a:lnTo>
                <a:lnTo>
                  <a:pt x="514" y="102"/>
                </a:lnTo>
                <a:lnTo>
                  <a:pt x="509" y="106"/>
                </a:lnTo>
                <a:close/>
                <a:moveTo>
                  <a:pt x="529" y="69"/>
                </a:moveTo>
                <a:lnTo>
                  <a:pt x="528" y="64"/>
                </a:lnTo>
                <a:lnTo>
                  <a:pt x="523" y="54"/>
                </a:lnTo>
                <a:lnTo>
                  <a:pt x="524" y="59"/>
                </a:lnTo>
                <a:lnTo>
                  <a:pt x="527" y="64"/>
                </a:lnTo>
                <a:lnTo>
                  <a:pt x="528" y="69"/>
                </a:lnTo>
                <a:lnTo>
                  <a:pt x="529" y="87"/>
                </a:lnTo>
                <a:lnTo>
                  <a:pt x="527" y="92"/>
                </a:lnTo>
                <a:lnTo>
                  <a:pt x="523" y="96"/>
                </a:lnTo>
                <a:lnTo>
                  <a:pt x="523" y="97"/>
                </a:lnTo>
                <a:lnTo>
                  <a:pt x="529" y="94"/>
                </a:lnTo>
                <a:lnTo>
                  <a:pt x="530" y="84"/>
                </a:lnTo>
                <a:lnTo>
                  <a:pt x="529" y="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Freeform 171"/>
          <p:cNvSpPr>
            <a:spLocks noEditPoints="1"/>
          </p:cNvSpPr>
          <p:nvPr/>
        </p:nvSpPr>
        <p:spPr bwMode="auto">
          <a:xfrm>
            <a:off x="6702334" y="2079201"/>
            <a:ext cx="805196" cy="600347"/>
          </a:xfrm>
          <a:custGeom>
            <a:avLst/>
            <a:gdLst/>
            <a:ahLst/>
            <a:cxnLst>
              <a:cxn ang="0">
                <a:pos x="352" y="316"/>
              </a:cxn>
              <a:cxn ang="0">
                <a:pos x="354" y="296"/>
              </a:cxn>
              <a:cxn ang="0">
                <a:pos x="361" y="281"/>
              </a:cxn>
              <a:cxn ang="0">
                <a:pos x="346" y="218"/>
              </a:cxn>
              <a:cxn ang="0">
                <a:pos x="345" y="161"/>
              </a:cxn>
              <a:cxn ang="0">
                <a:pos x="326" y="102"/>
              </a:cxn>
              <a:cxn ang="0">
                <a:pos x="322" y="94"/>
              </a:cxn>
              <a:cxn ang="0">
                <a:pos x="313" y="69"/>
              </a:cxn>
              <a:cxn ang="0">
                <a:pos x="315" y="53"/>
              </a:cxn>
              <a:cxn ang="0">
                <a:pos x="312" y="38"/>
              </a:cxn>
              <a:cxn ang="0">
                <a:pos x="306" y="16"/>
              </a:cxn>
              <a:cxn ang="0">
                <a:pos x="301" y="3"/>
              </a:cxn>
              <a:cxn ang="0">
                <a:pos x="229" y="18"/>
              </a:cxn>
              <a:cxn ang="0">
                <a:pos x="198" y="42"/>
              </a:cxn>
              <a:cxn ang="0">
                <a:pos x="175" y="83"/>
              </a:cxn>
              <a:cxn ang="0">
                <a:pos x="159" y="101"/>
              </a:cxn>
              <a:cxn ang="0">
                <a:pos x="164" y="112"/>
              </a:cxn>
              <a:cxn ang="0">
                <a:pos x="167" y="112"/>
              </a:cxn>
              <a:cxn ang="0">
                <a:pos x="171" y="118"/>
              </a:cxn>
              <a:cxn ang="0">
                <a:pos x="171" y="132"/>
              </a:cxn>
              <a:cxn ang="0">
                <a:pos x="170" y="147"/>
              </a:cxn>
              <a:cxn ang="0">
                <a:pos x="154" y="157"/>
              </a:cxn>
              <a:cxn ang="0">
                <a:pos x="142" y="170"/>
              </a:cxn>
              <a:cxn ang="0">
                <a:pos x="126" y="174"/>
              </a:cxn>
              <a:cxn ang="0">
                <a:pos x="93" y="176"/>
              </a:cxn>
              <a:cxn ang="0">
                <a:pos x="44" y="186"/>
              </a:cxn>
              <a:cxn ang="0">
                <a:pos x="30" y="194"/>
              </a:cxn>
              <a:cxn ang="0">
                <a:pos x="28" y="205"/>
              </a:cxn>
              <a:cxn ang="0">
                <a:pos x="38" y="213"/>
              </a:cxn>
              <a:cxn ang="0">
                <a:pos x="42" y="231"/>
              </a:cxn>
              <a:cxn ang="0">
                <a:pos x="27" y="250"/>
              </a:cxn>
              <a:cxn ang="0">
                <a:pos x="3" y="278"/>
              </a:cxn>
              <a:cxn ang="0">
                <a:pos x="4" y="298"/>
              </a:cxn>
              <a:cxn ang="0">
                <a:pos x="195" y="260"/>
              </a:cxn>
              <a:cxn ang="0">
                <a:pos x="253" y="252"/>
              </a:cxn>
              <a:cxn ang="0">
                <a:pos x="264" y="260"/>
              </a:cxn>
              <a:cxn ang="0">
                <a:pos x="274" y="281"/>
              </a:cxn>
              <a:cxn ang="0">
                <a:pos x="293" y="287"/>
              </a:cxn>
              <a:cxn ang="0">
                <a:pos x="341" y="293"/>
              </a:cxn>
              <a:cxn ang="0">
                <a:pos x="336" y="283"/>
              </a:cxn>
              <a:cxn ang="0">
                <a:pos x="345" y="298"/>
              </a:cxn>
              <a:cxn ang="0">
                <a:pos x="345" y="323"/>
              </a:cxn>
              <a:cxn ang="0">
                <a:pos x="440" y="277"/>
              </a:cxn>
              <a:cxn ang="0">
                <a:pos x="425" y="291"/>
              </a:cxn>
              <a:cxn ang="0">
                <a:pos x="420" y="288"/>
              </a:cxn>
              <a:cxn ang="0">
                <a:pos x="430" y="270"/>
              </a:cxn>
              <a:cxn ang="0">
                <a:pos x="391" y="294"/>
              </a:cxn>
              <a:cxn ang="0">
                <a:pos x="379" y="302"/>
              </a:cxn>
              <a:cxn ang="0">
                <a:pos x="361" y="309"/>
              </a:cxn>
              <a:cxn ang="0">
                <a:pos x="355" y="318"/>
              </a:cxn>
              <a:cxn ang="0">
                <a:pos x="344" y="335"/>
              </a:cxn>
              <a:cxn ang="0">
                <a:pos x="350" y="337"/>
              </a:cxn>
              <a:cxn ang="0">
                <a:pos x="379" y="322"/>
              </a:cxn>
              <a:cxn ang="0">
                <a:pos x="400" y="309"/>
              </a:cxn>
              <a:cxn ang="0">
                <a:pos x="415" y="303"/>
              </a:cxn>
              <a:cxn ang="0">
                <a:pos x="430" y="292"/>
              </a:cxn>
              <a:cxn ang="0">
                <a:pos x="452" y="272"/>
              </a:cxn>
            </a:cxnLst>
            <a:rect l="0" t="0" r="r" b="b"/>
            <a:pathLst>
              <a:path w="452" h="337">
                <a:moveTo>
                  <a:pt x="345" y="323"/>
                </a:moveTo>
                <a:lnTo>
                  <a:pt x="347" y="318"/>
                </a:lnTo>
                <a:lnTo>
                  <a:pt x="352" y="316"/>
                </a:lnTo>
                <a:lnTo>
                  <a:pt x="354" y="311"/>
                </a:lnTo>
                <a:lnTo>
                  <a:pt x="359" y="301"/>
                </a:lnTo>
                <a:lnTo>
                  <a:pt x="354" y="296"/>
                </a:lnTo>
                <a:lnTo>
                  <a:pt x="354" y="293"/>
                </a:lnTo>
                <a:lnTo>
                  <a:pt x="361" y="286"/>
                </a:lnTo>
                <a:lnTo>
                  <a:pt x="361" y="281"/>
                </a:lnTo>
                <a:lnTo>
                  <a:pt x="357" y="276"/>
                </a:lnTo>
                <a:lnTo>
                  <a:pt x="349" y="220"/>
                </a:lnTo>
                <a:lnTo>
                  <a:pt x="346" y="218"/>
                </a:lnTo>
                <a:lnTo>
                  <a:pt x="346" y="171"/>
                </a:lnTo>
                <a:lnTo>
                  <a:pt x="347" y="166"/>
                </a:lnTo>
                <a:lnTo>
                  <a:pt x="345" y="161"/>
                </a:lnTo>
                <a:lnTo>
                  <a:pt x="345" y="157"/>
                </a:lnTo>
                <a:lnTo>
                  <a:pt x="334" y="108"/>
                </a:lnTo>
                <a:lnTo>
                  <a:pt x="326" y="102"/>
                </a:lnTo>
                <a:lnTo>
                  <a:pt x="325" y="107"/>
                </a:lnTo>
                <a:lnTo>
                  <a:pt x="322" y="102"/>
                </a:lnTo>
                <a:lnTo>
                  <a:pt x="322" y="94"/>
                </a:lnTo>
                <a:lnTo>
                  <a:pt x="320" y="84"/>
                </a:lnTo>
                <a:lnTo>
                  <a:pt x="317" y="79"/>
                </a:lnTo>
                <a:lnTo>
                  <a:pt x="313" y="69"/>
                </a:lnTo>
                <a:lnTo>
                  <a:pt x="313" y="59"/>
                </a:lnTo>
                <a:lnTo>
                  <a:pt x="316" y="58"/>
                </a:lnTo>
                <a:lnTo>
                  <a:pt x="315" y="53"/>
                </a:lnTo>
                <a:lnTo>
                  <a:pt x="313" y="48"/>
                </a:lnTo>
                <a:lnTo>
                  <a:pt x="313" y="43"/>
                </a:lnTo>
                <a:lnTo>
                  <a:pt x="312" y="38"/>
                </a:lnTo>
                <a:lnTo>
                  <a:pt x="307" y="33"/>
                </a:lnTo>
                <a:lnTo>
                  <a:pt x="306" y="28"/>
                </a:lnTo>
                <a:lnTo>
                  <a:pt x="306" y="16"/>
                </a:lnTo>
                <a:lnTo>
                  <a:pt x="302" y="11"/>
                </a:lnTo>
                <a:lnTo>
                  <a:pt x="302" y="6"/>
                </a:lnTo>
                <a:lnTo>
                  <a:pt x="301" y="3"/>
                </a:lnTo>
                <a:lnTo>
                  <a:pt x="301" y="0"/>
                </a:lnTo>
                <a:lnTo>
                  <a:pt x="263" y="10"/>
                </a:lnTo>
                <a:lnTo>
                  <a:pt x="229" y="18"/>
                </a:lnTo>
                <a:lnTo>
                  <a:pt x="224" y="18"/>
                </a:lnTo>
                <a:lnTo>
                  <a:pt x="214" y="23"/>
                </a:lnTo>
                <a:lnTo>
                  <a:pt x="198" y="42"/>
                </a:lnTo>
                <a:lnTo>
                  <a:pt x="181" y="68"/>
                </a:lnTo>
                <a:lnTo>
                  <a:pt x="183" y="74"/>
                </a:lnTo>
                <a:lnTo>
                  <a:pt x="175" y="83"/>
                </a:lnTo>
                <a:lnTo>
                  <a:pt x="173" y="87"/>
                </a:lnTo>
                <a:lnTo>
                  <a:pt x="167" y="92"/>
                </a:lnTo>
                <a:lnTo>
                  <a:pt x="159" y="101"/>
                </a:lnTo>
                <a:lnTo>
                  <a:pt x="157" y="106"/>
                </a:lnTo>
                <a:lnTo>
                  <a:pt x="162" y="109"/>
                </a:lnTo>
                <a:lnTo>
                  <a:pt x="164" y="112"/>
                </a:lnTo>
                <a:lnTo>
                  <a:pt x="162" y="107"/>
                </a:lnTo>
                <a:lnTo>
                  <a:pt x="167" y="104"/>
                </a:lnTo>
                <a:lnTo>
                  <a:pt x="167" y="112"/>
                </a:lnTo>
                <a:lnTo>
                  <a:pt x="175" y="108"/>
                </a:lnTo>
                <a:lnTo>
                  <a:pt x="171" y="113"/>
                </a:lnTo>
                <a:lnTo>
                  <a:pt x="171" y="118"/>
                </a:lnTo>
                <a:lnTo>
                  <a:pt x="166" y="120"/>
                </a:lnTo>
                <a:lnTo>
                  <a:pt x="171" y="130"/>
                </a:lnTo>
                <a:lnTo>
                  <a:pt x="171" y="132"/>
                </a:lnTo>
                <a:lnTo>
                  <a:pt x="174" y="137"/>
                </a:lnTo>
                <a:lnTo>
                  <a:pt x="174" y="142"/>
                </a:lnTo>
                <a:lnTo>
                  <a:pt x="170" y="147"/>
                </a:lnTo>
                <a:lnTo>
                  <a:pt x="165" y="147"/>
                </a:lnTo>
                <a:lnTo>
                  <a:pt x="160" y="152"/>
                </a:lnTo>
                <a:lnTo>
                  <a:pt x="154" y="157"/>
                </a:lnTo>
                <a:lnTo>
                  <a:pt x="151" y="162"/>
                </a:lnTo>
                <a:lnTo>
                  <a:pt x="147" y="167"/>
                </a:lnTo>
                <a:lnTo>
                  <a:pt x="142" y="170"/>
                </a:lnTo>
                <a:lnTo>
                  <a:pt x="139" y="175"/>
                </a:lnTo>
                <a:lnTo>
                  <a:pt x="135" y="174"/>
                </a:lnTo>
                <a:lnTo>
                  <a:pt x="126" y="174"/>
                </a:lnTo>
                <a:lnTo>
                  <a:pt x="116" y="176"/>
                </a:lnTo>
                <a:lnTo>
                  <a:pt x="106" y="182"/>
                </a:lnTo>
                <a:lnTo>
                  <a:pt x="93" y="176"/>
                </a:lnTo>
                <a:lnTo>
                  <a:pt x="73" y="177"/>
                </a:lnTo>
                <a:lnTo>
                  <a:pt x="54" y="181"/>
                </a:lnTo>
                <a:lnTo>
                  <a:pt x="44" y="186"/>
                </a:lnTo>
                <a:lnTo>
                  <a:pt x="39" y="189"/>
                </a:lnTo>
                <a:lnTo>
                  <a:pt x="34" y="190"/>
                </a:lnTo>
                <a:lnTo>
                  <a:pt x="30" y="194"/>
                </a:lnTo>
                <a:lnTo>
                  <a:pt x="25" y="195"/>
                </a:lnTo>
                <a:lnTo>
                  <a:pt x="25" y="196"/>
                </a:lnTo>
                <a:lnTo>
                  <a:pt x="28" y="205"/>
                </a:lnTo>
                <a:lnTo>
                  <a:pt x="27" y="209"/>
                </a:lnTo>
                <a:lnTo>
                  <a:pt x="38" y="210"/>
                </a:lnTo>
                <a:lnTo>
                  <a:pt x="38" y="213"/>
                </a:lnTo>
                <a:lnTo>
                  <a:pt x="35" y="215"/>
                </a:lnTo>
                <a:lnTo>
                  <a:pt x="42" y="226"/>
                </a:lnTo>
                <a:lnTo>
                  <a:pt x="42" y="231"/>
                </a:lnTo>
                <a:lnTo>
                  <a:pt x="33" y="242"/>
                </a:lnTo>
                <a:lnTo>
                  <a:pt x="30" y="247"/>
                </a:lnTo>
                <a:lnTo>
                  <a:pt x="27" y="250"/>
                </a:lnTo>
                <a:lnTo>
                  <a:pt x="22" y="257"/>
                </a:lnTo>
                <a:lnTo>
                  <a:pt x="13" y="267"/>
                </a:lnTo>
                <a:lnTo>
                  <a:pt x="3" y="278"/>
                </a:lnTo>
                <a:lnTo>
                  <a:pt x="0" y="279"/>
                </a:lnTo>
                <a:lnTo>
                  <a:pt x="1" y="281"/>
                </a:lnTo>
                <a:lnTo>
                  <a:pt x="4" y="298"/>
                </a:lnTo>
                <a:lnTo>
                  <a:pt x="49" y="291"/>
                </a:lnTo>
                <a:lnTo>
                  <a:pt x="118" y="277"/>
                </a:lnTo>
                <a:lnTo>
                  <a:pt x="195" y="260"/>
                </a:lnTo>
                <a:lnTo>
                  <a:pt x="247" y="249"/>
                </a:lnTo>
                <a:lnTo>
                  <a:pt x="248" y="250"/>
                </a:lnTo>
                <a:lnTo>
                  <a:pt x="253" y="252"/>
                </a:lnTo>
                <a:lnTo>
                  <a:pt x="254" y="257"/>
                </a:lnTo>
                <a:lnTo>
                  <a:pt x="259" y="255"/>
                </a:lnTo>
                <a:lnTo>
                  <a:pt x="264" y="260"/>
                </a:lnTo>
                <a:lnTo>
                  <a:pt x="269" y="270"/>
                </a:lnTo>
                <a:lnTo>
                  <a:pt x="271" y="276"/>
                </a:lnTo>
                <a:lnTo>
                  <a:pt x="274" y="281"/>
                </a:lnTo>
                <a:lnTo>
                  <a:pt x="283" y="284"/>
                </a:lnTo>
                <a:lnTo>
                  <a:pt x="288" y="284"/>
                </a:lnTo>
                <a:lnTo>
                  <a:pt x="293" y="287"/>
                </a:lnTo>
                <a:lnTo>
                  <a:pt x="293" y="289"/>
                </a:lnTo>
                <a:lnTo>
                  <a:pt x="345" y="306"/>
                </a:lnTo>
                <a:lnTo>
                  <a:pt x="341" y="293"/>
                </a:lnTo>
                <a:lnTo>
                  <a:pt x="336" y="289"/>
                </a:lnTo>
                <a:lnTo>
                  <a:pt x="335" y="284"/>
                </a:lnTo>
                <a:lnTo>
                  <a:pt x="336" y="283"/>
                </a:lnTo>
                <a:lnTo>
                  <a:pt x="337" y="287"/>
                </a:lnTo>
                <a:lnTo>
                  <a:pt x="342" y="291"/>
                </a:lnTo>
                <a:lnTo>
                  <a:pt x="345" y="298"/>
                </a:lnTo>
                <a:lnTo>
                  <a:pt x="346" y="313"/>
                </a:lnTo>
                <a:lnTo>
                  <a:pt x="344" y="323"/>
                </a:lnTo>
                <a:lnTo>
                  <a:pt x="345" y="323"/>
                </a:lnTo>
                <a:close/>
                <a:moveTo>
                  <a:pt x="447" y="276"/>
                </a:moveTo>
                <a:lnTo>
                  <a:pt x="442" y="278"/>
                </a:lnTo>
                <a:lnTo>
                  <a:pt x="440" y="277"/>
                </a:lnTo>
                <a:lnTo>
                  <a:pt x="435" y="278"/>
                </a:lnTo>
                <a:lnTo>
                  <a:pt x="430" y="281"/>
                </a:lnTo>
                <a:lnTo>
                  <a:pt x="425" y="291"/>
                </a:lnTo>
                <a:lnTo>
                  <a:pt x="422" y="292"/>
                </a:lnTo>
                <a:lnTo>
                  <a:pt x="417" y="292"/>
                </a:lnTo>
                <a:lnTo>
                  <a:pt x="420" y="288"/>
                </a:lnTo>
                <a:lnTo>
                  <a:pt x="425" y="283"/>
                </a:lnTo>
                <a:lnTo>
                  <a:pt x="425" y="278"/>
                </a:lnTo>
                <a:lnTo>
                  <a:pt x="430" y="270"/>
                </a:lnTo>
                <a:lnTo>
                  <a:pt x="415" y="287"/>
                </a:lnTo>
                <a:lnTo>
                  <a:pt x="405" y="292"/>
                </a:lnTo>
                <a:lnTo>
                  <a:pt x="391" y="294"/>
                </a:lnTo>
                <a:lnTo>
                  <a:pt x="386" y="297"/>
                </a:lnTo>
                <a:lnTo>
                  <a:pt x="384" y="302"/>
                </a:lnTo>
                <a:lnTo>
                  <a:pt x="379" y="302"/>
                </a:lnTo>
                <a:lnTo>
                  <a:pt x="370" y="307"/>
                </a:lnTo>
                <a:lnTo>
                  <a:pt x="365" y="306"/>
                </a:lnTo>
                <a:lnTo>
                  <a:pt x="361" y="309"/>
                </a:lnTo>
                <a:lnTo>
                  <a:pt x="361" y="315"/>
                </a:lnTo>
                <a:lnTo>
                  <a:pt x="356" y="312"/>
                </a:lnTo>
                <a:lnTo>
                  <a:pt x="355" y="318"/>
                </a:lnTo>
                <a:lnTo>
                  <a:pt x="346" y="323"/>
                </a:lnTo>
                <a:lnTo>
                  <a:pt x="345" y="330"/>
                </a:lnTo>
                <a:lnTo>
                  <a:pt x="344" y="335"/>
                </a:lnTo>
                <a:lnTo>
                  <a:pt x="346" y="335"/>
                </a:lnTo>
                <a:lnTo>
                  <a:pt x="355" y="333"/>
                </a:lnTo>
                <a:lnTo>
                  <a:pt x="350" y="337"/>
                </a:lnTo>
                <a:lnTo>
                  <a:pt x="360" y="332"/>
                </a:lnTo>
                <a:lnTo>
                  <a:pt x="378" y="322"/>
                </a:lnTo>
                <a:lnTo>
                  <a:pt x="379" y="322"/>
                </a:lnTo>
                <a:lnTo>
                  <a:pt x="385" y="318"/>
                </a:lnTo>
                <a:lnTo>
                  <a:pt x="390" y="316"/>
                </a:lnTo>
                <a:lnTo>
                  <a:pt x="400" y="309"/>
                </a:lnTo>
                <a:lnTo>
                  <a:pt x="405" y="308"/>
                </a:lnTo>
                <a:lnTo>
                  <a:pt x="410" y="304"/>
                </a:lnTo>
                <a:lnTo>
                  <a:pt x="415" y="303"/>
                </a:lnTo>
                <a:lnTo>
                  <a:pt x="425" y="297"/>
                </a:lnTo>
                <a:lnTo>
                  <a:pt x="425" y="293"/>
                </a:lnTo>
                <a:lnTo>
                  <a:pt x="430" y="292"/>
                </a:lnTo>
                <a:lnTo>
                  <a:pt x="440" y="283"/>
                </a:lnTo>
                <a:lnTo>
                  <a:pt x="446" y="281"/>
                </a:lnTo>
                <a:lnTo>
                  <a:pt x="452" y="272"/>
                </a:lnTo>
                <a:lnTo>
                  <a:pt x="447" y="2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" name="Freeform 172"/>
          <p:cNvSpPr>
            <a:spLocks noEditPoints="1"/>
          </p:cNvSpPr>
          <p:nvPr/>
        </p:nvSpPr>
        <p:spPr bwMode="auto">
          <a:xfrm>
            <a:off x="7318702" y="2296536"/>
            <a:ext cx="374095" cy="201304"/>
          </a:xfrm>
          <a:custGeom>
            <a:avLst/>
            <a:gdLst/>
            <a:ahLst/>
            <a:cxnLst>
              <a:cxn ang="0">
                <a:pos x="199" y="62"/>
              </a:cxn>
              <a:cxn ang="0">
                <a:pos x="188" y="49"/>
              </a:cxn>
              <a:cxn ang="0">
                <a:pos x="177" y="49"/>
              </a:cxn>
              <a:cxn ang="0">
                <a:pos x="188" y="53"/>
              </a:cxn>
              <a:cxn ang="0">
                <a:pos x="194" y="58"/>
              </a:cxn>
              <a:cxn ang="0">
                <a:pos x="191" y="70"/>
              </a:cxn>
              <a:cxn ang="0">
                <a:pos x="177" y="77"/>
              </a:cxn>
              <a:cxn ang="0">
                <a:pos x="169" y="76"/>
              </a:cxn>
              <a:cxn ang="0">
                <a:pos x="160" y="64"/>
              </a:cxn>
              <a:cxn ang="0">
                <a:pos x="155" y="58"/>
              </a:cxn>
              <a:cxn ang="0">
                <a:pos x="156" y="54"/>
              </a:cxn>
              <a:cxn ang="0">
                <a:pos x="141" y="45"/>
              </a:cxn>
              <a:cxn ang="0">
                <a:pos x="131" y="45"/>
              </a:cxn>
              <a:cxn ang="0">
                <a:pos x="133" y="40"/>
              </a:cxn>
              <a:cxn ang="0">
                <a:pos x="135" y="30"/>
              </a:cxn>
              <a:cxn ang="0">
                <a:pos x="136" y="24"/>
              </a:cxn>
              <a:cxn ang="0">
                <a:pos x="147" y="13"/>
              </a:cxn>
              <a:cxn ang="0">
                <a:pos x="144" y="14"/>
              </a:cxn>
              <a:cxn ang="0">
                <a:pos x="133" y="11"/>
              </a:cxn>
              <a:cxn ang="0">
                <a:pos x="128" y="4"/>
              </a:cxn>
              <a:cxn ang="0">
                <a:pos x="127" y="0"/>
              </a:cxn>
              <a:cxn ang="0">
                <a:pos x="120" y="4"/>
              </a:cxn>
              <a:cxn ang="0">
                <a:pos x="116" y="8"/>
              </a:cxn>
              <a:cxn ang="0">
                <a:pos x="107" y="20"/>
              </a:cxn>
              <a:cxn ang="0">
                <a:pos x="1" y="44"/>
              </a:cxn>
              <a:cxn ang="0">
                <a:pos x="0" y="96"/>
              </a:cxn>
              <a:cxn ang="0">
                <a:pos x="34" y="92"/>
              </a:cxn>
              <a:cxn ang="0">
                <a:pos x="48" y="88"/>
              </a:cxn>
              <a:cxn ang="0">
                <a:pos x="57" y="86"/>
              </a:cxn>
              <a:cxn ang="0">
                <a:pos x="91" y="78"/>
              </a:cxn>
              <a:cxn ang="0">
                <a:pos x="113" y="73"/>
              </a:cxn>
              <a:cxn ang="0">
                <a:pos x="120" y="81"/>
              </a:cxn>
              <a:cxn ang="0">
                <a:pos x="123" y="86"/>
              </a:cxn>
              <a:cxn ang="0">
                <a:pos x="127" y="89"/>
              </a:cxn>
              <a:cxn ang="0">
                <a:pos x="133" y="94"/>
              </a:cxn>
              <a:cxn ang="0">
                <a:pos x="140" y="102"/>
              </a:cxn>
              <a:cxn ang="0">
                <a:pos x="144" y="101"/>
              </a:cxn>
              <a:cxn ang="0">
                <a:pos x="151" y="93"/>
              </a:cxn>
              <a:cxn ang="0">
                <a:pos x="159" y="84"/>
              </a:cxn>
              <a:cxn ang="0">
                <a:pos x="164" y="86"/>
              </a:cxn>
              <a:cxn ang="0">
                <a:pos x="171" y="93"/>
              </a:cxn>
              <a:cxn ang="0">
                <a:pos x="176" y="86"/>
              </a:cxn>
              <a:cxn ang="0">
                <a:pos x="193" y="78"/>
              </a:cxn>
              <a:cxn ang="0">
                <a:pos x="201" y="72"/>
              </a:cxn>
              <a:cxn ang="0">
                <a:pos x="203" y="98"/>
              </a:cxn>
              <a:cxn ang="0">
                <a:pos x="203" y="104"/>
              </a:cxn>
              <a:cxn ang="0">
                <a:pos x="208" y="107"/>
              </a:cxn>
              <a:cxn ang="0">
                <a:pos x="206" y="101"/>
              </a:cxn>
              <a:cxn ang="0">
                <a:pos x="166" y="104"/>
              </a:cxn>
              <a:cxn ang="0">
                <a:pos x="171" y="108"/>
              </a:cxn>
              <a:cxn ang="0">
                <a:pos x="172" y="99"/>
              </a:cxn>
            </a:cxnLst>
            <a:rect l="0" t="0" r="r" b="b"/>
            <a:pathLst>
              <a:path w="210" h="113">
                <a:moveTo>
                  <a:pt x="201" y="72"/>
                </a:moveTo>
                <a:lnTo>
                  <a:pt x="199" y="62"/>
                </a:lnTo>
                <a:lnTo>
                  <a:pt x="193" y="53"/>
                </a:lnTo>
                <a:lnTo>
                  <a:pt x="188" y="49"/>
                </a:lnTo>
                <a:lnTo>
                  <a:pt x="183" y="48"/>
                </a:lnTo>
                <a:lnTo>
                  <a:pt x="177" y="49"/>
                </a:lnTo>
                <a:lnTo>
                  <a:pt x="183" y="49"/>
                </a:lnTo>
                <a:lnTo>
                  <a:pt x="188" y="53"/>
                </a:lnTo>
                <a:lnTo>
                  <a:pt x="189" y="58"/>
                </a:lnTo>
                <a:lnTo>
                  <a:pt x="194" y="58"/>
                </a:lnTo>
                <a:lnTo>
                  <a:pt x="196" y="65"/>
                </a:lnTo>
                <a:lnTo>
                  <a:pt x="191" y="70"/>
                </a:lnTo>
                <a:lnTo>
                  <a:pt x="183" y="78"/>
                </a:lnTo>
                <a:lnTo>
                  <a:pt x="177" y="77"/>
                </a:lnTo>
                <a:lnTo>
                  <a:pt x="172" y="77"/>
                </a:lnTo>
                <a:lnTo>
                  <a:pt x="169" y="76"/>
                </a:lnTo>
                <a:lnTo>
                  <a:pt x="165" y="65"/>
                </a:lnTo>
                <a:lnTo>
                  <a:pt x="160" y="64"/>
                </a:lnTo>
                <a:lnTo>
                  <a:pt x="155" y="62"/>
                </a:lnTo>
                <a:lnTo>
                  <a:pt x="155" y="58"/>
                </a:lnTo>
                <a:lnTo>
                  <a:pt x="160" y="60"/>
                </a:lnTo>
                <a:lnTo>
                  <a:pt x="156" y="54"/>
                </a:lnTo>
                <a:lnTo>
                  <a:pt x="146" y="45"/>
                </a:lnTo>
                <a:lnTo>
                  <a:pt x="141" y="45"/>
                </a:lnTo>
                <a:lnTo>
                  <a:pt x="136" y="48"/>
                </a:lnTo>
                <a:lnTo>
                  <a:pt x="131" y="45"/>
                </a:lnTo>
                <a:lnTo>
                  <a:pt x="128" y="40"/>
                </a:lnTo>
                <a:lnTo>
                  <a:pt x="133" y="40"/>
                </a:lnTo>
                <a:lnTo>
                  <a:pt x="131" y="35"/>
                </a:lnTo>
                <a:lnTo>
                  <a:pt x="135" y="30"/>
                </a:lnTo>
                <a:lnTo>
                  <a:pt x="135" y="29"/>
                </a:lnTo>
                <a:lnTo>
                  <a:pt x="136" y="24"/>
                </a:lnTo>
                <a:lnTo>
                  <a:pt x="146" y="18"/>
                </a:lnTo>
                <a:lnTo>
                  <a:pt x="147" y="13"/>
                </a:lnTo>
                <a:lnTo>
                  <a:pt x="142" y="13"/>
                </a:lnTo>
                <a:lnTo>
                  <a:pt x="144" y="14"/>
                </a:lnTo>
                <a:lnTo>
                  <a:pt x="138" y="15"/>
                </a:lnTo>
                <a:lnTo>
                  <a:pt x="133" y="11"/>
                </a:lnTo>
                <a:lnTo>
                  <a:pt x="132" y="6"/>
                </a:lnTo>
                <a:lnTo>
                  <a:pt x="128" y="4"/>
                </a:lnTo>
                <a:lnTo>
                  <a:pt x="130" y="0"/>
                </a:lnTo>
                <a:lnTo>
                  <a:pt x="127" y="0"/>
                </a:lnTo>
                <a:lnTo>
                  <a:pt x="125" y="0"/>
                </a:lnTo>
                <a:lnTo>
                  <a:pt x="120" y="4"/>
                </a:lnTo>
                <a:lnTo>
                  <a:pt x="117" y="9"/>
                </a:lnTo>
                <a:lnTo>
                  <a:pt x="116" y="8"/>
                </a:lnTo>
                <a:lnTo>
                  <a:pt x="112" y="13"/>
                </a:lnTo>
                <a:lnTo>
                  <a:pt x="107" y="20"/>
                </a:lnTo>
                <a:lnTo>
                  <a:pt x="44" y="34"/>
                </a:lnTo>
                <a:lnTo>
                  <a:pt x="1" y="44"/>
                </a:lnTo>
                <a:lnTo>
                  <a:pt x="0" y="49"/>
                </a:lnTo>
                <a:lnTo>
                  <a:pt x="0" y="96"/>
                </a:lnTo>
                <a:lnTo>
                  <a:pt x="3" y="98"/>
                </a:lnTo>
                <a:lnTo>
                  <a:pt x="34" y="92"/>
                </a:lnTo>
                <a:lnTo>
                  <a:pt x="39" y="92"/>
                </a:lnTo>
                <a:lnTo>
                  <a:pt x="48" y="88"/>
                </a:lnTo>
                <a:lnTo>
                  <a:pt x="52" y="88"/>
                </a:lnTo>
                <a:lnTo>
                  <a:pt x="57" y="86"/>
                </a:lnTo>
                <a:lnTo>
                  <a:pt x="84" y="79"/>
                </a:lnTo>
                <a:lnTo>
                  <a:pt x="91" y="78"/>
                </a:lnTo>
                <a:lnTo>
                  <a:pt x="94" y="78"/>
                </a:lnTo>
                <a:lnTo>
                  <a:pt x="113" y="73"/>
                </a:lnTo>
                <a:lnTo>
                  <a:pt x="117" y="76"/>
                </a:lnTo>
                <a:lnTo>
                  <a:pt x="120" y="81"/>
                </a:lnTo>
                <a:lnTo>
                  <a:pt x="122" y="82"/>
                </a:lnTo>
                <a:lnTo>
                  <a:pt x="123" y="86"/>
                </a:lnTo>
                <a:lnTo>
                  <a:pt x="126" y="89"/>
                </a:lnTo>
                <a:lnTo>
                  <a:pt x="127" y="89"/>
                </a:lnTo>
                <a:lnTo>
                  <a:pt x="131" y="92"/>
                </a:lnTo>
                <a:lnTo>
                  <a:pt x="133" y="94"/>
                </a:lnTo>
                <a:lnTo>
                  <a:pt x="138" y="96"/>
                </a:lnTo>
                <a:lnTo>
                  <a:pt x="140" y="102"/>
                </a:lnTo>
                <a:lnTo>
                  <a:pt x="141" y="106"/>
                </a:lnTo>
                <a:lnTo>
                  <a:pt x="144" y="101"/>
                </a:lnTo>
                <a:lnTo>
                  <a:pt x="149" y="101"/>
                </a:lnTo>
                <a:lnTo>
                  <a:pt x="151" y="93"/>
                </a:lnTo>
                <a:lnTo>
                  <a:pt x="156" y="89"/>
                </a:lnTo>
                <a:lnTo>
                  <a:pt x="159" y="84"/>
                </a:lnTo>
                <a:lnTo>
                  <a:pt x="164" y="81"/>
                </a:lnTo>
                <a:lnTo>
                  <a:pt x="164" y="86"/>
                </a:lnTo>
                <a:lnTo>
                  <a:pt x="165" y="96"/>
                </a:lnTo>
                <a:lnTo>
                  <a:pt x="171" y="93"/>
                </a:lnTo>
                <a:lnTo>
                  <a:pt x="175" y="91"/>
                </a:lnTo>
                <a:lnTo>
                  <a:pt x="176" y="86"/>
                </a:lnTo>
                <a:lnTo>
                  <a:pt x="179" y="86"/>
                </a:lnTo>
                <a:lnTo>
                  <a:pt x="193" y="78"/>
                </a:lnTo>
                <a:lnTo>
                  <a:pt x="199" y="77"/>
                </a:lnTo>
                <a:lnTo>
                  <a:pt x="201" y="72"/>
                </a:lnTo>
                <a:close/>
                <a:moveTo>
                  <a:pt x="206" y="101"/>
                </a:moveTo>
                <a:lnTo>
                  <a:pt x="203" y="98"/>
                </a:lnTo>
                <a:lnTo>
                  <a:pt x="204" y="99"/>
                </a:lnTo>
                <a:lnTo>
                  <a:pt x="203" y="104"/>
                </a:lnTo>
                <a:lnTo>
                  <a:pt x="199" y="108"/>
                </a:lnTo>
                <a:lnTo>
                  <a:pt x="208" y="107"/>
                </a:lnTo>
                <a:lnTo>
                  <a:pt x="210" y="106"/>
                </a:lnTo>
                <a:lnTo>
                  <a:pt x="206" y="101"/>
                </a:lnTo>
                <a:close/>
                <a:moveTo>
                  <a:pt x="169" y="101"/>
                </a:moveTo>
                <a:lnTo>
                  <a:pt x="166" y="104"/>
                </a:lnTo>
                <a:lnTo>
                  <a:pt x="162" y="113"/>
                </a:lnTo>
                <a:lnTo>
                  <a:pt x="171" y="108"/>
                </a:lnTo>
                <a:lnTo>
                  <a:pt x="176" y="104"/>
                </a:lnTo>
                <a:lnTo>
                  <a:pt x="172" y="99"/>
                </a:lnTo>
                <a:lnTo>
                  <a:pt x="169" y="1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4" name="Freeform 173"/>
          <p:cNvSpPr>
            <a:spLocks noEditPoints="1"/>
          </p:cNvSpPr>
          <p:nvPr/>
        </p:nvSpPr>
        <p:spPr bwMode="auto">
          <a:xfrm>
            <a:off x="7438055" y="1644527"/>
            <a:ext cx="420412" cy="623506"/>
          </a:xfrm>
          <a:custGeom>
            <a:avLst/>
            <a:gdLst/>
            <a:ahLst/>
            <a:cxnLst>
              <a:cxn ang="0">
                <a:pos x="209" y="160"/>
              </a:cxn>
              <a:cxn ang="0">
                <a:pos x="205" y="142"/>
              </a:cxn>
              <a:cxn ang="0">
                <a:pos x="197" y="141"/>
              </a:cxn>
              <a:cxn ang="0">
                <a:pos x="186" y="136"/>
              </a:cxn>
              <a:cxn ang="0">
                <a:pos x="181" y="121"/>
              </a:cxn>
              <a:cxn ang="0">
                <a:pos x="173" y="116"/>
              </a:cxn>
              <a:cxn ang="0">
                <a:pos x="160" y="113"/>
              </a:cxn>
              <a:cxn ang="0">
                <a:pos x="156" y="99"/>
              </a:cxn>
              <a:cxn ang="0">
                <a:pos x="128" y="14"/>
              </a:cxn>
              <a:cxn ang="0">
                <a:pos x="104" y="2"/>
              </a:cxn>
              <a:cxn ang="0">
                <a:pos x="89" y="8"/>
              </a:cxn>
              <a:cxn ang="0">
                <a:pos x="77" y="18"/>
              </a:cxn>
              <a:cxn ang="0">
                <a:pos x="60" y="16"/>
              </a:cxn>
              <a:cxn ang="0">
                <a:pos x="48" y="8"/>
              </a:cxn>
              <a:cxn ang="0">
                <a:pos x="25" y="101"/>
              </a:cxn>
              <a:cxn ang="0">
                <a:pos x="25" y="130"/>
              </a:cxn>
              <a:cxn ang="0">
                <a:pos x="26" y="148"/>
              </a:cxn>
              <a:cxn ang="0">
                <a:pos x="14" y="169"/>
              </a:cxn>
              <a:cxn ang="0">
                <a:pos x="14" y="177"/>
              </a:cxn>
              <a:cxn ang="0">
                <a:pos x="12" y="187"/>
              </a:cxn>
              <a:cxn ang="0">
                <a:pos x="0" y="191"/>
              </a:cxn>
              <a:cxn ang="0">
                <a:pos x="41" y="318"/>
              </a:cxn>
              <a:cxn ang="0">
                <a:pos x="45" y="332"/>
              </a:cxn>
              <a:cxn ang="0">
                <a:pos x="56" y="343"/>
              </a:cxn>
              <a:cxn ang="0">
                <a:pos x="68" y="345"/>
              </a:cxn>
              <a:cxn ang="0">
                <a:pos x="68" y="330"/>
              </a:cxn>
              <a:cxn ang="0">
                <a:pos x="74" y="312"/>
              </a:cxn>
              <a:cxn ang="0">
                <a:pos x="77" y="296"/>
              </a:cxn>
              <a:cxn ang="0">
                <a:pos x="88" y="289"/>
              </a:cxn>
              <a:cxn ang="0">
                <a:pos x="92" y="284"/>
              </a:cxn>
              <a:cxn ang="0">
                <a:pos x="98" y="289"/>
              </a:cxn>
              <a:cxn ang="0">
                <a:pos x="90" y="272"/>
              </a:cxn>
              <a:cxn ang="0">
                <a:pos x="93" y="267"/>
              </a:cxn>
              <a:cxn ang="0">
                <a:pos x="98" y="273"/>
              </a:cxn>
              <a:cxn ang="0">
                <a:pos x="104" y="270"/>
              </a:cxn>
              <a:cxn ang="0">
                <a:pos x="105" y="268"/>
              </a:cxn>
              <a:cxn ang="0">
                <a:pos x="107" y="267"/>
              </a:cxn>
              <a:cxn ang="0">
                <a:pos x="113" y="270"/>
              </a:cxn>
              <a:cxn ang="0">
                <a:pos x="119" y="260"/>
              </a:cxn>
              <a:cxn ang="0">
                <a:pos x="129" y="252"/>
              </a:cxn>
              <a:cxn ang="0">
                <a:pos x="128" y="236"/>
              </a:cxn>
              <a:cxn ang="0">
                <a:pos x="127" y="223"/>
              </a:cxn>
              <a:cxn ang="0">
                <a:pos x="137" y="215"/>
              </a:cxn>
              <a:cxn ang="0">
                <a:pos x="139" y="224"/>
              </a:cxn>
              <a:cxn ang="0">
                <a:pos x="155" y="230"/>
              </a:cxn>
              <a:cxn ang="0">
                <a:pos x="152" y="215"/>
              </a:cxn>
              <a:cxn ang="0">
                <a:pos x="161" y="211"/>
              </a:cxn>
              <a:cxn ang="0">
                <a:pos x="176" y="215"/>
              </a:cxn>
              <a:cxn ang="0">
                <a:pos x="178" y="203"/>
              </a:cxn>
              <a:cxn ang="0">
                <a:pos x="182" y="208"/>
              </a:cxn>
              <a:cxn ang="0">
                <a:pos x="185" y="192"/>
              </a:cxn>
              <a:cxn ang="0">
                <a:pos x="192" y="192"/>
              </a:cxn>
              <a:cxn ang="0">
                <a:pos x="201" y="186"/>
              </a:cxn>
              <a:cxn ang="0">
                <a:pos x="206" y="184"/>
              </a:cxn>
              <a:cxn ang="0">
                <a:pos x="215" y="176"/>
              </a:cxn>
              <a:cxn ang="0">
                <a:pos x="215" y="158"/>
              </a:cxn>
              <a:cxn ang="0">
                <a:pos x="157" y="220"/>
              </a:cxn>
              <a:cxn ang="0">
                <a:pos x="170" y="215"/>
              </a:cxn>
              <a:cxn ang="0">
                <a:pos x="233" y="161"/>
              </a:cxn>
              <a:cxn ang="0">
                <a:pos x="229" y="171"/>
              </a:cxn>
              <a:cxn ang="0">
                <a:pos x="236" y="166"/>
              </a:cxn>
            </a:cxnLst>
            <a:rect l="0" t="0" r="r" b="b"/>
            <a:pathLst>
              <a:path w="236" h="350">
                <a:moveTo>
                  <a:pt x="216" y="160"/>
                </a:moveTo>
                <a:lnTo>
                  <a:pt x="212" y="165"/>
                </a:lnTo>
                <a:lnTo>
                  <a:pt x="209" y="160"/>
                </a:lnTo>
                <a:lnTo>
                  <a:pt x="214" y="152"/>
                </a:lnTo>
                <a:lnTo>
                  <a:pt x="205" y="143"/>
                </a:lnTo>
                <a:lnTo>
                  <a:pt x="205" y="142"/>
                </a:lnTo>
                <a:lnTo>
                  <a:pt x="205" y="142"/>
                </a:lnTo>
                <a:lnTo>
                  <a:pt x="201" y="141"/>
                </a:lnTo>
                <a:lnTo>
                  <a:pt x="197" y="141"/>
                </a:lnTo>
                <a:lnTo>
                  <a:pt x="194" y="145"/>
                </a:lnTo>
                <a:lnTo>
                  <a:pt x="188" y="141"/>
                </a:lnTo>
                <a:lnTo>
                  <a:pt x="186" y="136"/>
                </a:lnTo>
                <a:lnTo>
                  <a:pt x="186" y="131"/>
                </a:lnTo>
                <a:lnTo>
                  <a:pt x="182" y="126"/>
                </a:lnTo>
                <a:lnTo>
                  <a:pt x="181" y="121"/>
                </a:lnTo>
                <a:lnTo>
                  <a:pt x="182" y="116"/>
                </a:lnTo>
                <a:lnTo>
                  <a:pt x="178" y="114"/>
                </a:lnTo>
                <a:lnTo>
                  <a:pt x="173" y="116"/>
                </a:lnTo>
                <a:lnTo>
                  <a:pt x="168" y="116"/>
                </a:lnTo>
                <a:lnTo>
                  <a:pt x="163" y="112"/>
                </a:lnTo>
                <a:lnTo>
                  <a:pt x="160" y="113"/>
                </a:lnTo>
                <a:lnTo>
                  <a:pt x="157" y="108"/>
                </a:lnTo>
                <a:lnTo>
                  <a:pt x="158" y="104"/>
                </a:lnTo>
                <a:lnTo>
                  <a:pt x="156" y="99"/>
                </a:lnTo>
                <a:lnTo>
                  <a:pt x="156" y="94"/>
                </a:lnTo>
                <a:lnTo>
                  <a:pt x="149" y="78"/>
                </a:lnTo>
                <a:lnTo>
                  <a:pt x="128" y="14"/>
                </a:lnTo>
                <a:lnTo>
                  <a:pt x="124" y="13"/>
                </a:lnTo>
                <a:lnTo>
                  <a:pt x="114" y="6"/>
                </a:lnTo>
                <a:lnTo>
                  <a:pt x="104" y="2"/>
                </a:lnTo>
                <a:lnTo>
                  <a:pt x="99" y="0"/>
                </a:lnTo>
                <a:lnTo>
                  <a:pt x="93" y="2"/>
                </a:lnTo>
                <a:lnTo>
                  <a:pt x="89" y="8"/>
                </a:lnTo>
                <a:lnTo>
                  <a:pt x="85" y="10"/>
                </a:lnTo>
                <a:lnTo>
                  <a:pt x="80" y="15"/>
                </a:lnTo>
                <a:lnTo>
                  <a:pt x="77" y="18"/>
                </a:lnTo>
                <a:lnTo>
                  <a:pt x="71" y="23"/>
                </a:lnTo>
                <a:lnTo>
                  <a:pt x="65" y="20"/>
                </a:lnTo>
                <a:lnTo>
                  <a:pt x="60" y="16"/>
                </a:lnTo>
                <a:lnTo>
                  <a:pt x="58" y="6"/>
                </a:lnTo>
                <a:lnTo>
                  <a:pt x="53" y="6"/>
                </a:lnTo>
                <a:lnTo>
                  <a:pt x="48" y="8"/>
                </a:lnTo>
                <a:lnTo>
                  <a:pt x="25" y="73"/>
                </a:lnTo>
                <a:lnTo>
                  <a:pt x="29" y="94"/>
                </a:lnTo>
                <a:lnTo>
                  <a:pt x="25" y="101"/>
                </a:lnTo>
                <a:lnTo>
                  <a:pt x="22" y="116"/>
                </a:lnTo>
                <a:lnTo>
                  <a:pt x="25" y="119"/>
                </a:lnTo>
                <a:lnTo>
                  <a:pt x="25" y="130"/>
                </a:lnTo>
                <a:lnTo>
                  <a:pt x="29" y="135"/>
                </a:lnTo>
                <a:lnTo>
                  <a:pt x="24" y="145"/>
                </a:lnTo>
                <a:lnTo>
                  <a:pt x="26" y="148"/>
                </a:lnTo>
                <a:lnTo>
                  <a:pt x="17" y="158"/>
                </a:lnTo>
                <a:lnTo>
                  <a:pt x="15" y="164"/>
                </a:lnTo>
                <a:lnTo>
                  <a:pt x="14" y="169"/>
                </a:lnTo>
                <a:lnTo>
                  <a:pt x="14" y="169"/>
                </a:lnTo>
                <a:lnTo>
                  <a:pt x="19" y="179"/>
                </a:lnTo>
                <a:lnTo>
                  <a:pt x="14" y="177"/>
                </a:lnTo>
                <a:lnTo>
                  <a:pt x="12" y="177"/>
                </a:lnTo>
                <a:lnTo>
                  <a:pt x="11" y="182"/>
                </a:lnTo>
                <a:lnTo>
                  <a:pt x="12" y="187"/>
                </a:lnTo>
                <a:lnTo>
                  <a:pt x="7" y="189"/>
                </a:lnTo>
                <a:lnTo>
                  <a:pt x="4" y="186"/>
                </a:lnTo>
                <a:lnTo>
                  <a:pt x="0" y="191"/>
                </a:lnTo>
                <a:lnTo>
                  <a:pt x="0" y="194"/>
                </a:lnTo>
                <a:lnTo>
                  <a:pt x="36" y="303"/>
                </a:lnTo>
                <a:lnTo>
                  <a:pt x="41" y="318"/>
                </a:lnTo>
                <a:lnTo>
                  <a:pt x="41" y="323"/>
                </a:lnTo>
                <a:lnTo>
                  <a:pt x="44" y="327"/>
                </a:lnTo>
                <a:lnTo>
                  <a:pt x="45" y="332"/>
                </a:lnTo>
                <a:lnTo>
                  <a:pt x="50" y="336"/>
                </a:lnTo>
                <a:lnTo>
                  <a:pt x="55" y="338"/>
                </a:lnTo>
                <a:lnTo>
                  <a:pt x="56" y="343"/>
                </a:lnTo>
                <a:lnTo>
                  <a:pt x="60" y="348"/>
                </a:lnTo>
                <a:lnTo>
                  <a:pt x="63" y="350"/>
                </a:lnTo>
                <a:lnTo>
                  <a:pt x="68" y="345"/>
                </a:lnTo>
                <a:lnTo>
                  <a:pt x="69" y="340"/>
                </a:lnTo>
                <a:lnTo>
                  <a:pt x="68" y="335"/>
                </a:lnTo>
                <a:lnTo>
                  <a:pt x="68" y="330"/>
                </a:lnTo>
                <a:lnTo>
                  <a:pt x="73" y="326"/>
                </a:lnTo>
                <a:lnTo>
                  <a:pt x="77" y="316"/>
                </a:lnTo>
                <a:lnTo>
                  <a:pt x="74" y="312"/>
                </a:lnTo>
                <a:lnTo>
                  <a:pt x="80" y="302"/>
                </a:lnTo>
                <a:lnTo>
                  <a:pt x="77" y="301"/>
                </a:lnTo>
                <a:lnTo>
                  <a:pt x="77" y="296"/>
                </a:lnTo>
                <a:lnTo>
                  <a:pt x="78" y="291"/>
                </a:lnTo>
                <a:lnTo>
                  <a:pt x="85" y="280"/>
                </a:lnTo>
                <a:lnTo>
                  <a:pt x="88" y="289"/>
                </a:lnTo>
                <a:lnTo>
                  <a:pt x="88" y="284"/>
                </a:lnTo>
                <a:lnTo>
                  <a:pt x="89" y="289"/>
                </a:lnTo>
                <a:lnTo>
                  <a:pt x="92" y="284"/>
                </a:lnTo>
                <a:lnTo>
                  <a:pt x="93" y="279"/>
                </a:lnTo>
                <a:lnTo>
                  <a:pt x="94" y="279"/>
                </a:lnTo>
                <a:lnTo>
                  <a:pt x="98" y="289"/>
                </a:lnTo>
                <a:lnTo>
                  <a:pt x="99" y="284"/>
                </a:lnTo>
                <a:lnTo>
                  <a:pt x="93" y="269"/>
                </a:lnTo>
                <a:lnTo>
                  <a:pt x="90" y="272"/>
                </a:lnTo>
                <a:lnTo>
                  <a:pt x="92" y="267"/>
                </a:lnTo>
                <a:lnTo>
                  <a:pt x="93" y="262"/>
                </a:lnTo>
                <a:lnTo>
                  <a:pt x="93" y="267"/>
                </a:lnTo>
                <a:lnTo>
                  <a:pt x="100" y="283"/>
                </a:lnTo>
                <a:lnTo>
                  <a:pt x="102" y="278"/>
                </a:lnTo>
                <a:lnTo>
                  <a:pt x="98" y="273"/>
                </a:lnTo>
                <a:lnTo>
                  <a:pt x="99" y="267"/>
                </a:lnTo>
                <a:lnTo>
                  <a:pt x="102" y="265"/>
                </a:lnTo>
                <a:lnTo>
                  <a:pt x="104" y="270"/>
                </a:lnTo>
                <a:lnTo>
                  <a:pt x="103" y="275"/>
                </a:lnTo>
                <a:lnTo>
                  <a:pt x="108" y="278"/>
                </a:lnTo>
                <a:lnTo>
                  <a:pt x="105" y="268"/>
                </a:lnTo>
                <a:lnTo>
                  <a:pt x="105" y="263"/>
                </a:lnTo>
                <a:lnTo>
                  <a:pt x="107" y="262"/>
                </a:lnTo>
                <a:lnTo>
                  <a:pt x="107" y="267"/>
                </a:lnTo>
                <a:lnTo>
                  <a:pt x="108" y="272"/>
                </a:lnTo>
                <a:lnTo>
                  <a:pt x="112" y="274"/>
                </a:lnTo>
                <a:lnTo>
                  <a:pt x="113" y="270"/>
                </a:lnTo>
                <a:lnTo>
                  <a:pt x="112" y="264"/>
                </a:lnTo>
                <a:lnTo>
                  <a:pt x="114" y="260"/>
                </a:lnTo>
                <a:lnTo>
                  <a:pt x="119" y="260"/>
                </a:lnTo>
                <a:lnTo>
                  <a:pt x="124" y="263"/>
                </a:lnTo>
                <a:lnTo>
                  <a:pt x="126" y="258"/>
                </a:lnTo>
                <a:lnTo>
                  <a:pt x="129" y="252"/>
                </a:lnTo>
                <a:lnTo>
                  <a:pt x="128" y="248"/>
                </a:lnTo>
                <a:lnTo>
                  <a:pt x="128" y="243"/>
                </a:lnTo>
                <a:lnTo>
                  <a:pt x="128" y="236"/>
                </a:lnTo>
                <a:lnTo>
                  <a:pt x="129" y="233"/>
                </a:lnTo>
                <a:lnTo>
                  <a:pt x="129" y="228"/>
                </a:lnTo>
                <a:lnTo>
                  <a:pt x="127" y="223"/>
                </a:lnTo>
                <a:lnTo>
                  <a:pt x="134" y="219"/>
                </a:lnTo>
                <a:lnTo>
                  <a:pt x="133" y="210"/>
                </a:lnTo>
                <a:lnTo>
                  <a:pt x="137" y="215"/>
                </a:lnTo>
                <a:lnTo>
                  <a:pt x="136" y="220"/>
                </a:lnTo>
                <a:lnTo>
                  <a:pt x="141" y="219"/>
                </a:lnTo>
                <a:lnTo>
                  <a:pt x="139" y="224"/>
                </a:lnTo>
                <a:lnTo>
                  <a:pt x="137" y="228"/>
                </a:lnTo>
                <a:lnTo>
                  <a:pt x="147" y="228"/>
                </a:lnTo>
                <a:lnTo>
                  <a:pt x="155" y="230"/>
                </a:lnTo>
                <a:lnTo>
                  <a:pt x="152" y="225"/>
                </a:lnTo>
                <a:lnTo>
                  <a:pt x="151" y="220"/>
                </a:lnTo>
                <a:lnTo>
                  <a:pt x="152" y="215"/>
                </a:lnTo>
                <a:lnTo>
                  <a:pt x="152" y="210"/>
                </a:lnTo>
                <a:lnTo>
                  <a:pt x="156" y="215"/>
                </a:lnTo>
                <a:lnTo>
                  <a:pt x="161" y="211"/>
                </a:lnTo>
                <a:lnTo>
                  <a:pt x="160" y="206"/>
                </a:lnTo>
                <a:lnTo>
                  <a:pt x="172" y="210"/>
                </a:lnTo>
                <a:lnTo>
                  <a:pt x="176" y="215"/>
                </a:lnTo>
                <a:lnTo>
                  <a:pt x="177" y="210"/>
                </a:lnTo>
                <a:lnTo>
                  <a:pt x="176" y="205"/>
                </a:lnTo>
                <a:lnTo>
                  <a:pt x="178" y="203"/>
                </a:lnTo>
                <a:lnTo>
                  <a:pt x="180" y="208"/>
                </a:lnTo>
                <a:lnTo>
                  <a:pt x="181" y="203"/>
                </a:lnTo>
                <a:lnTo>
                  <a:pt x="182" y="208"/>
                </a:lnTo>
                <a:lnTo>
                  <a:pt x="183" y="203"/>
                </a:lnTo>
                <a:lnTo>
                  <a:pt x="181" y="197"/>
                </a:lnTo>
                <a:lnTo>
                  <a:pt x="185" y="192"/>
                </a:lnTo>
                <a:lnTo>
                  <a:pt x="188" y="197"/>
                </a:lnTo>
                <a:lnTo>
                  <a:pt x="191" y="197"/>
                </a:lnTo>
                <a:lnTo>
                  <a:pt x="192" y="192"/>
                </a:lnTo>
                <a:lnTo>
                  <a:pt x="196" y="192"/>
                </a:lnTo>
                <a:lnTo>
                  <a:pt x="196" y="189"/>
                </a:lnTo>
                <a:lnTo>
                  <a:pt x="201" y="186"/>
                </a:lnTo>
                <a:lnTo>
                  <a:pt x="201" y="186"/>
                </a:lnTo>
                <a:lnTo>
                  <a:pt x="201" y="182"/>
                </a:lnTo>
                <a:lnTo>
                  <a:pt x="206" y="184"/>
                </a:lnTo>
                <a:lnTo>
                  <a:pt x="202" y="179"/>
                </a:lnTo>
                <a:lnTo>
                  <a:pt x="210" y="180"/>
                </a:lnTo>
                <a:lnTo>
                  <a:pt x="215" y="176"/>
                </a:lnTo>
                <a:lnTo>
                  <a:pt x="220" y="167"/>
                </a:lnTo>
                <a:lnTo>
                  <a:pt x="220" y="162"/>
                </a:lnTo>
                <a:lnTo>
                  <a:pt x="215" y="158"/>
                </a:lnTo>
                <a:lnTo>
                  <a:pt x="216" y="160"/>
                </a:lnTo>
                <a:close/>
                <a:moveTo>
                  <a:pt x="163" y="211"/>
                </a:moveTo>
                <a:lnTo>
                  <a:pt x="157" y="220"/>
                </a:lnTo>
                <a:lnTo>
                  <a:pt x="160" y="225"/>
                </a:lnTo>
                <a:lnTo>
                  <a:pt x="168" y="220"/>
                </a:lnTo>
                <a:lnTo>
                  <a:pt x="170" y="215"/>
                </a:lnTo>
                <a:lnTo>
                  <a:pt x="165" y="211"/>
                </a:lnTo>
                <a:lnTo>
                  <a:pt x="163" y="211"/>
                </a:lnTo>
                <a:close/>
                <a:moveTo>
                  <a:pt x="233" y="161"/>
                </a:moveTo>
                <a:lnTo>
                  <a:pt x="233" y="161"/>
                </a:lnTo>
                <a:lnTo>
                  <a:pt x="230" y="165"/>
                </a:lnTo>
                <a:lnTo>
                  <a:pt x="229" y="171"/>
                </a:lnTo>
                <a:lnTo>
                  <a:pt x="231" y="176"/>
                </a:lnTo>
                <a:lnTo>
                  <a:pt x="236" y="171"/>
                </a:lnTo>
                <a:lnTo>
                  <a:pt x="236" y="166"/>
                </a:lnTo>
                <a:lnTo>
                  <a:pt x="233" y="1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4763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6" name="Group 190"/>
          <p:cNvGrpSpPr>
            <a:grpSpLocks/>
          </p:cNvGrpSpPr>
          <p:nvPr/>
        </p:nvGrpSpPr>
        <p:grpSpPr bwMode="auto">
          <a:xfrm>
            <a:off x="1875046" y="4529972"/>
            <a:ext cx="654050" cy="419100"/>
            <a:chOff x="2996" y="3687"/>
            <a:chExt cx="479" cy="307"/>
          </a:xfrm>
          <a:solidFill>
            <a:schemeClr val="bg1">
              <a:lumMod val="85000"/>
            </a:schemeClr>
          </a:solidFill>
        </p:grpSpPr>
        <p:sp>
          <p:nvSpPr>
            <p:cNvPr id="87" name="Freeform 191"/>
            <p:cNvSpPr>
              <a:spLocks/>
            </p:cNvSpPr>
            <p:nvPr/>
          </p:nvSpPr>
          <p:spPr bwMode="auto">
            <a:xfrm>
              <a:off x="3364" y="3868"/>
              <a:ext cx="111" cy="126"/>
            </a:xfrm>
            <a:custGeom>
              <a:avLst/>
              <a:gdLst/>
              <a:ahLst/>
              <a:cxnLst>
                <a:cxn ang="0">
                  <a:pos x="80" y="89"/>
                </a:cxn>
                <a:cxn ang="0">
                  <a:pos x="96" y="104"/>
                </a:cxn>
                <a:cxn ang="0">
                  <a:pos x="111" y="133"/>
                </a:cxn>
                <a:cxn ang="0">
                  <a:pos x="98" y="153"/>
                </a:cxn>
                <a:cxn ang="0">
                  <a:pos x="80" y="177"/>
                </a:cxn>
                <a:cxn ang="0">
                  <a:pos x="62" y="213"/>
                </a:cxn>
                <a:cxn ang="0">
                  <a:pos x="28" y="232"/>
                </a:cxn>
                <a:cxn ang="0">
                  <a:pos x="16" y="248"/>
                </a:cxn>
                <a:cxn ang="0">
                  <a:pos x="1" y="278"/>
                </a:cxn>
                <a:cxn ang="0">
                  <a:pos x="9" y="299"/>
                </a:cxn>
                <a:cxn ang="0">
                  <a:pos x="16" y="313"/>
                </a:cxn>
                <a:cxn ang="0">
                  <a:pos x="34" y="335"/>
                </a:cxn>
                <a:cxn ang="0">
                  <a:pos x="42" y="356"/>
                </a:cxn>
                <a:cxn ang="0">
                  <a:pos x="49" y="385"/>
                </a:cxn>
                <a:cxn ang="0">
                  <a:pos x="62" y="411"/>
                </a:cxn>
                <a:cxn ang="0">
                  <a:pos x="70" y="451"/>
                </a:cxn>
                <a:cxn ang="0">
                  <a:pos x="81" y="512"/>
                </a:cxn>
                <a:cxn ang="0">
                  <a:pos x="72" y="559"/>
                </a:cxn>
                <a:cxn ang="0">
                  <a:pos x="74" y="606"/>
                </a:cxn>
                <a:cxn ang="0">
                  <a:pos x="89" y="633"/>
                </a:cxn>
                <a:cxn ang="0">
                  <a:pos x="137" y="653"/>
                </a:cxn>
                <a:cxn ang="0">
                  <a:pos x="180" y="689"/>
                </a:cxn>
                <a:cxn ang="0">
                  <a:pos x="195" y="689"/>
                </a:cxn>
                <a:cxn ang="0">
                  <a:pos x="207" y="671"/>
                </a:cxn>
                <a:cxn ang="0">
                  <a:pos x="229" y="649"/>
                </a:cxn>
                <a:cxn ang="0">
                  <a:pos x="243" y="611"/>
                </a:cxn>
                <a:cxn ang="0">
                  <a:pos x="260" y="592"/>
                </a:cxn>
                <a:cxn ang="0">
                  <a:pos x="287" y="573"/>
                </a:cxn>
                <a:cxn ang="0">
                  <a:pos x="308" y="559"/>
                </a:cxn>
                <a:cxn ang="0">
                  <a:pos x="342" y="542"/>
                </a:cxn>
                <a:cxn ang="0">
                  <a:pos x="382" y="510"/>
                </a:cxn>
                <a:cxn ang="0">
                  <a:pos x="430" y="515"/>
                </a:cxn>
                <a:cxn ang="0">
                  <a:pos x="452" y="506"/>
                </a:cxn>
                <a:cxn ang="0">
                  <a:pos x="472" y="484"/>
                </a:cxn>
                <a:cxn ang="0">
                  <a:pos x="506" y="477"/>
                </a:cxn>
                <a:cxn ang="0">
                  <a:pos x="533" y="461"/>
                </a:cxn>
                <a:cxn ang="0">
                  <a:pos x="564" y="435"/>
                </a:cxn>
                <a:cxn ang="0">
                  <a:pos x="587" y="411"/>
                </a:cxn>
                <a:cxn ang="0">
                  <a:pos x="610" y="386"/>
                </a:cxn>
                <a:cxn ang="0">
                  <a:pos x="584" y="371"/>
                </a:cxn>
                <a:cxn ang="0">
                  <a:pos x="551" y="356"/>
                </a:cxn>
                <a:cxn ang="0">
                  <a:pos x="532" y="331"/>
                </a:cxn>
                <a:cxn ang="0">
                  <a:pos x="523" y="291"/>
                </a:cxn>
                <a:cxn ang="0">
                  <a:pos x="485" y="271"/>
                </a:cxn>
                <a:cxn ang="0">
                  <a:pos x="472" y="251"/>
                </a:cxn>
                <a:cxn ang="0">
                  <a:pos x="464" y="210"/>
                </a:cxn>
                <a:cxn ang="0">
                  <a:pos x="442" y="180"/>
                </a:cxn>
                <a:cxn ang="0">
                  <a:pos x="408" y="158"/>
                </a:cxn>
                <a:cxn ang="0">
                  <a:pos x="382" y="131"/>
                </a:cxn>
                <a:cxn ang="0">
                  <a:pos x="334" y="112"/>
                </a:cxn>
                <a:cxn ang="0">
                  <a:pos x="305" y="101"/>
                </a:cxn>
                <a:cxn ang="0">
                  <a:pos x="275" y="87"/>
                </a:cxn>
                <a:cxn ang="0">
                  <a:pos x="237" y="77"/>
                </a:cxn>
                <a:cxn ang="0">
                  <a:pos x="216" y="77"/>
                </a:cxn>
                <a:cxn ang="0">
                  <a:pos x="188" y="53"/>
                </a:cxn>
                <a:cxn ang="0">
                  <a:pos x="155" y="30"/>
                </a:cxn>
                <a:cxn ang="0">
                  <a:pos x="112" y="5"/>
                </a:cxn>
                <a:cxn ang="0">
                  <a:pos x="84" y="12"/>
                </a:cxn>
              </a:cxnLst>
              <a:rect l="0" t="0" r="r" b="b"/>
              <a:pathLst>
                <a:path w="610" h="695">
                  <a:moveTo>
                    <a:pt x="76" y="61"/>
                  </a:moveTo>
                  <a:lnTo>
                    <a:pt x="76" y="61"/>
                  </a:lnTo>
                  <a:lnTo>
                    <a:pt x="74" y="65"/>
                  </a:lnTo>
                  <a:lnTo>
                    <a:pt x="76" y="69"/>
                  </a:lnTo>
                  <a:lnTo>
                    <a:pt x="77" y="76"/>
                  </a:lnTo>
                  <a:lnTo>
                    <a:pt x="77" y="76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7"/>
                  </a:lnTo>
                  <a:lnTo>
                    <a:pt x="80" y="89"/>
                  </a:lnTo>
                  <a:lnTo>
                    <a:pt x="80" y="89"/>
                  </a:lnTo>
                  <a:lnTo>
                    <a:pt x="83" y="92"/>
                  </a:lnTo>
                  <a:lnTo>
                    <a:pt x="87" y="95"/>
                  </a:lnTo>
                  <a:lnTo>
                    <a:pt x="87" y="95"/>
                  </a:lnTo>
                  <a:lnTo>
                    <a:pt x="88" y="96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93" y="103"/>
                  </a:lnTo>
                  <a:lnTo>
                    <a:pt x="93" y="103"/>
                  </a:lnTo>
                  <a:lnTo>
                    <a:pt x="96" y="104"/>
                  </a:lnTo>
                  <a:lnTo>
                    <a:pt x="98" y="107"/>
                  </a:lnTo>
                  <a:lnTo>
                    <a:pt x="98" y="107"/>
                  </a:lnTo>
                  <a:lnTo>
                    <a:pt x="99" y="111"/>
                  </a:lnTo>
                  <a:lnTo>
                    <a:pt x="100" y="114"/>
                  </a:lnTo>
                  <a:lnTo>
                    <a:pt x="100" y="118"/>
                  </a:lnTo>
                  <a:lnTo>
                    <a:pt x="102" y="122"/>
                  </a:lnTo>
                  <a:lnTo>
                    <a:pt x="102" y="122"/>
                  </a:lnTo>
                  <a:lnTo>
                    <a:pt x="107" y="127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2" y="135"/>
                  </a:lnTo>
                  <a:lnTo>
                    <a:pt x="112" y="139"/>
                  </a:lnTo>
                  <a:lnTo>
                    <a:pt x="110" y="146"/>
                  </a:lnTo>
                  <a:lnTo>
                    <a:pt x="110" y="146"/>
                  </a:lnTo>
                  <a:lnTo>
                    <a:pt x="108" y="150"/>
                  </a:lnTo>
                  <a:lnTo>
                    <a:pt x="106" y="152"/>
                  </a:lnTo>
                  <a:lnTo>
                    <a:pt x="103" y="150"/>
                  </a:lnTo>
                  <a:lnTo>
                    <a:pt x="99" y="149"/>
                  </a:lnTo>
                  <a:lnTo>
                    <a:pt x="99" y="149"/>
                  </a:lnTo>
                  <a:lnTo>
                    <a:pt x="98" y="153"/>
                  </a:lnTo>
                  <a:lnTo>
                    <a:pt x="95" y="156"/>
                  </a:lnTo>
                  <a:lnTo>
                    <a:pt x="92" y="158"/>
                  </a:lnTo>
                  <a:lnTo>
                    <a:pt x="89" y="163"/>
                  </a:lnTo>
                  <a:lnTo>
                    <a:pt x="89" y="163"/>
                  </a:lnTo>
                  <a:lnTo>
                    <a:pt x="88" y="168"/>
                  </a:lnTo>
                  <a:lnTo>
                    <a:pt x="87" y="171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1" y="176"/>
                  </a:lnTo>
                  <a:lnTo>
                    <a:pt x="80" y="177"/>
                  </a:lnTo>
                  <a:lnTo>
                    <a:pt x="80" y="180"/>
                  </a:lnTo>
                  <a:lnTo>
                    <a:pt x="80" y="180"/>
                  </a:lnTo>
                  <a:lnTo>
                    <a:pt x="79" y="186"/>
                  </a:lnTo>
                  <a:lnTo>
                    <a:pt x="77" y="190"/>
                  </a:lnTo>
                  <a:lnTo>
                    <a:pt x="73" y="198"/>
                  </a:lnTo>
                  <a:lnTo>
                    <a:pt x="73" y="198"/>
                  </a:lnTo>
                  <a:lnTo>
                    <a:pt x="66" y="205"/>
                  </a:lnTo>
                  <a:lnTo>
                    <a:pt x="64" y="209"/>
                  </a:lnTo>
                  <a:lnTo>
                    <a:pt x="62" y="213"/>
                  </a:lnTo>
                  <a:lnTo>
                    <a:pt x="62" y="213"/>
                  </a:lnTo>
                  <a:lnTo>
                    <a:pt x="53" y="213"/>
                  </a:lnTo>
                  <a:lnTo>
                    <a:pt x="53" y="213"/>
                  </a:lnTo>
                  <a:lnTo>
                    <a:pt x="43" y="214"/>
                  </a:lnTo>
                  <a:lnTo>
                    <a:pt x="43" y="214"/>
                  </a:lnTo>
                  <a:lnTo>
                    <a:pt x="41" y="217"/>
                  </a:lnTo>
                  <a:lnTo>
                    <a:pt x="38" y="221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4" y="233"/>
                  </a:lnTo>
                  <a:lnTo>
                    <a:pt x="23" y="234"/>
                  </a:lnTo>
                  <a:lnTo>
                    <a:pt x="23" y="237"/>
                  </a:lnTo>
                  <a:lnTo>
                    <a:pt x="23" y="237"/>
                  </a:lnTo>
                  <a:lnTo>
                    <a:pt x="20" y="238"/>
                  </a:lnTo>
                  <a:lnTo>
                    <a:pt x="18" y="241"/>
                  </a:lnTo>
                  <a:lnTo>
                    <a:pt x="18" y="241"/>
                  </a:lnTo>
                  <a:lnTo>
                    <a:pt x="18" y="245"/>
                  </a:lnTo>
                  <a:lnTo>
                    <a:pt x="16" y="247"/>
                  </a:lnTo>
                  <a:lnTo>
                    <a:pt x="16" y="248"/>
                  </a:lnTo>
                  <a:lnTo>
                    <a:pt x="16" y="248"/>
                  </a:lnTo>
                  <a:lnTo>
                    <a:pt x="13" y="249"/>
                  </a:lnTo>
                  <a:lnTo>
                    <a:pt x="11" y="249"/>
                  </a:lnTo>
                  <a:lnTo>
                    <a:pt x="8" y="249"/>
                  </a:lnTo>
                  <a:lnTo>
                    <a:pt x="5" y="252"/>
                  </a:lnTo>
                  <a:lnTo>
                    <a:pt x="5" y="252"/>
                  </a:lnTo>
                  <a:lnTo>
                    <a:pt x="3" y="257"/>
                  </a:lnTo>
                  <a:lnTo>
                    <a:pt x="3" y="264"/>
                  </a:lnTo>
                  <a:lnTo>
                    <a:pt x="1" y="278"/>
                  </a:lnTo>
                  <a:lnTo>
                    <a:pt x="1" y="278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86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7" y="293"/>
                  </a:lnTo>
                  <a:lnTo>
                    <a:pt x="9" y="295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9"/>
                  </a:lnTo>
                  <a:lnTo>
                    <a:pt x="9" y="301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1" y="304"/>
                  </a:lnTo>
                  <a:lnTo>
                    <a:pt x="12" y="305"/>
                  </a:lnTo>
                  <a:lnTo>
                    <a:pt x="13" y="305"/>
                  </a:lnTo>
                  <a:lnTo>
                    <a:pt x="15" y="306"/>
                  </a:lnTo>
                  <a:lnTo>
                    <a:pt x="15" y="306"/>
                  </a:lnTo>
                  <a:lnTo>
                    <a:pt x="16" y="309"/>
                  </a:lnTo>
                  <a:lnTo>
                    <a:pt x="16" y="313"/>
                  </a:lnTo>
                  <a:lnTo>
                    <a:pt x="16" y="320"/>
                  </a:lnTo>
                  <a:lnTo>
                    <a:pt x="16" y="320"/>
                  </a:lnTo>
                  <a:lnTo>
                    <a:pt x="19" y="320"/>
                  </a:lnTo>
                  <a:lnTo>
                    <a:pt x="22" y="321"/>
                  </a:lnTo>
                  <a:lnTo>
                    <a:pt x="26" y="324"/>
                  </a:lnTo>
                  <a:lnTo>
                    <a:pt x="26" y="324"/>
                  </a:lnTo>
                  <a:lnTo>
                    <a:pt x="31" y="328"/>
                  </a:lnTo>
                  <a:lnTo>
                    <a:pt x="32" y="331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7"/>
                  </a:lnTo>
                  <a:lnTo>
                    <a:pt x="34" y="342"/>
                  </a:lnTo>
                  <a:lnTo>
                    <a:pt x="34" y="342"/>
                  </a:lnTo>
                  <a:lnTo>
                    <a:pt x="34" y="343"/>
                  </a:lnTo>
                  <a:lnTo>
                    <a:pt x="35" y="344"/>
                  </a:lnTo>
                  <a:lnTo>
                    <a:pt x="38" y="347"/>
                  </a:lnTo>
                  <a:lnTo>
                    <a:pt x="38" y="347"/>
                  </a:lnTo>
                  <a:lnTo>
                    <a:pt x="41" y="351"/>
                  </a:lnTo>
                  <a:lnTo>
                    <a:pt x="42" y="356"/>
                  </a:lnTo>
                  <a:lnTo>
                    <a:pt x="42" y="356"/>
                  </a:lnTo>
                  <a:lnTo>
                    <a:pt x="45" y="363"/>
                  </a:lnTo>
                  <a:lnTo>
                    <a:pt x="45" y="370"/>
                  </a:lnTo>
                  <a:lnTo>
                    <a:pt x="45" y="370"/>
                  </a:lnTo>
                  <a:lnTo>
                    <a:pt x="45" y="374"/>
                  </a:lnTo>
                  <a:lnTo>
                    <a:pt x="45" y="377"/>
                  </a:lnTo>
                  <a:lnTo>
                    <a:pt x="45" y="377"/>
                  </a:lnTo>
                  <a:lnTo>
                    <a:pt x="47" y="379"/>
                  </a:lnTo>
                  <a:lnTo>
                    <a:pt x="49" y="382"/>
                  </a:lnTo>
                  <a:lnTo>
                    <a:pt x="49" y="382"/>
                  </a:lnTo>
                  <a:lnTo>
                    <a:pt x="49" y="385"/>
                  </a:lnTo>
                  <a:lnTo>
                    <a:pt x="49" y="389"/>
                  </a:lnTo>
                  <a:lnTo>
                    <a:pt x="49" y="393"/>
                  </a:lnTo>
                  <a:lnTo>
                    <a:pt x="49" y="396"/>
                  </a:lnTo>
                  <a:lnTo>
                    <a:pt x="49" y="396"/>
                  </a:lnTo>
                  <a:lnTo>
                    <a:pt x="51" y="400"/>
                  </a:lnTo>
                  <a:lnTo>
                    <a:pt x="54" y="403"/>
                  </a:lnTo>
                  <a:lnTo>
                    <a:pt x="58" y="404"/>
                  </a:lnTo>
                  <a:lnTo>
                    <a:pt x="62" y="404"/>
                  </a:lnTo>
                  <a:lnTo>
                    <a:pt x="62" y="404"/>
                  </a:lnTo>
                  <a:lnTo>
                    <a:pt x="62" y="411"/>
                  </a:lnTo>
                  <a:lnTo>
                    <a:pt x="64" y="417"/>
                  </a:lnTo>
                  <a:lnTo>
                    <a:pt x="64" y="417"/>
                  </a:lnTo>
                  <a:lnTo>
                    <a:pt x="68" y="431"/>
                  </a:lnTo>
                  <a:lnTo>
                    <a:pt x="68" y="431"/>
                  </a:lnTo>
                  <a:lnTo>
                    <a:pt x="68" y="438"/>
                  </a:lnTo>
                  <a:lnTo>
                    <a:pt x="68" y="438"/>
                  </a:lnTo>
                  <a:lnTo>
                    <a:pt x="70" y="442"/>
                  </a:lnTo>
                  <a:lnTo>
                    <a:pt x="70" y="442"/>
                  </a:lnTo>
                  <a:lnTo>
                    <a:pt x="72" y="447"/>
                  </a:lnTo>
                  <a:lnTo>
                    <a:pt x="70" y="451"/>
                  </a:lnTo>
                  <a:lnTo>
                    <a:pt x="70" y="455"/>
                  </a:lnTo>
                  <a:lnTo>
                    <a:pt x="70" y="460"/>
                  </a:lnTo>
                  <a:lnTo>
                    <a:pt x="70" y="460"/>
                  </a:lnTo>
                  <a:lnTo>
                    <a:pt x="73" y="466"/>
                  </a:lnTo>
                  <a:lnTo>
                    <a:pt x="77" y="472"/>
                  </a:lnTo>
                  <a:lnTo>
                    <a:pt x="77" y="472"/>
                  </a:lnTo>
                  <a:lnTo>
                    <a:pt x="80" y="477"/>
                  </a:lnTo>
                  <a:lnTo>
                    <a:pt x="80" y="484"/>
                  </a:lnTo>
                  <a:lnTo>
                    <a:pt x="80" y="484"/>
                  </a:lnTo>
                  <a:lnTo>
                    <a:pt x="81" y="512"/>
                  </a:lnTo>
                  <a:lnTo>
                    <a:pt x="81" y="512"/>
                  </a:lnTo>
                  <a:lnTo>
                    <a:pt x="80" y="518"/>
                  </a:lnTo>
                  <a:lnTo>
                    <a:pt x="79" y="525"/>
                  </a:lnTo>
                  <a:lnTo>
                    <a:pt x="76" y="538"/>
                  </a:lnTo>
                  <a:lnTo>
                    <a:pt x="76" y="538"/>
                  </a:lnTo>
                  <a:lnTo>
                    <a:pt x="76" y="544"/>
                  </a:lnTo>
                  <a:lnTo>
                    <a:pt x="76" y="544"/>
                  </a:lnTo>
                  <a:lnTo>
                    <a:pt x="73" y="552"/>
                  </a:lnTo>
                  <a:lnTo>
                    <a:pt x="73" y="552"/>
                  </a:lnTo>
                  <a:lnTo>
                    <a:pt x="72" y="559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2" y="580"/>
                  </a:lnTo>
                  <a:lnTo>
                    <a:pt x="72" y="587"/>
                  </a:lnTo>
                  <a:lnTo>
                    <a:pt x="70" y="594"/>
                  </a:lnTo>
                  <a:lnTo>
                    <a:pt x="70" y="594"/>
                  </a:lnTo>
                  <a:lnTo>
                    <a:pt x="70" y="598"/>
                  </a:lnTo>
                  <a:lnTo>
                    <a:pt x="70" y="601"/>
                  </a:lnTo>
                  <a:lnTo>
                    <a:pt x="74" y="606"/>
                  </a:lnTo>
                  <a:lnTo>
                    <a:pt x="74" y="606"/>
                  </a:lnTo>
                  <a:lnTo>
                    <a:pt x="79" y="611"/>
                  </a:lnTo>
                  <a:lnTo>
                    <a:pt x="80" y="615"/>
                  </a:lnTo>
                  <a:lnTo>
                    <a:pt x="81" y="618"/>
                  </a:lnTo>
                  <a:lnTo>
                    <a:pt x="81" y="618"/>
                  </a:lnTo>
                  <a:lnTo>
                    <a:pt x="83" y="620"/>
                  </a:lnTo>
                  <a:lnTo>
                    <a:pt x="84" y="621"/>
                  </a:lnTo>
                  <a:lnTo>
                    <a:pt x="87" y="625"/>
                  </a:lnTo>
                  <a:lnTo>
                    <a:pt x="87" y="630"/>
                  </a:lnTo>
                  <a:lnTo>
                    <a:pt x="89" y="633"/>
                  </a:lnTo>
                  <a:lnTo>
                    <a:pt x="89" y="633"/>
                  </a:lnTo>
                  <a:lnTo>
                    <a:pt x="91" y="634"/>
                  </a:lnTo>
                  <a:lnTo>
                    <a:pt x="93" y="634"/>
                  </a:lnTo>
                  <a:lnTo>
                    <a:pt x="98" y="634"/>
                  </a:lnTo>
                  <a:lnTo>
                    <a:pt x="98" y="634"/>
                  </a:lnTo>
                  <a:lnTo>
                    <a:pt x="103" y="637"/>
                  </a:lnTo>
                  <a:lnTo>
                    <a:pt x="103" y="637"/>
                  </a:lnTo>
                  <a:lnTo>
                    <a:pt x="121" y="644"/>
                  </a:lnTo>
                  <a:lnTo>
                    <a:pt x="129" y="648"/>
                  </a:lnTo>
                  <a:lnTo>
                    <a:pt x="137" y="653"/>
                  </a:lnTo>
                  <a:lnTo>
                    <a:pt x="137" y="653"/>
                  </a:lnTo>
                  <a:lnTo>
                    <a:pt x="144" y="658"/>
                  </a:lnTo>
                  <a:lnTo>
                    <a:pt x="152" y="663"/>
                  </a:lnTo>
                  <a:lnTo>
                    <a:pt x="167" y="670"/>
                  </a:lnTo>
                  <a:lnTo>
                    <a:pt x="167" y="670"/>
                  </a:lnTo>
                  <a:lnTo>
                    <a:pt x="173" y="674"/>
                  </a:lnTo>
                  <a:lnTo>
                    <a:pt x="176" y="676"/>
                  </a:lnTo>
                  <a:lnTo>
                    <a:pt x="179" y="681"/>
                  </a:lnTo>
                  <a:lnTo>
                    <a:pt x="179" y="681"/>
                  </a:lnTo>
                  <a:lnTo>
                    <a:pt x="180" y="685"/>
                  </a:lnTo>
                  <a:lnTo>
                    <a:pt x="180" y="689"/>
                  </a:lnTo>
                  <a:lnTo>
                    <a:pt x="180" y="693"/>
                  </a:lnTo>
                  <a:lnTo>
                    <a:pt x="182" y="694"/>
                  </a:lnTo>
                  <a:lnTo>
                    <a:pt x="183" y="695"/>
                  </a:lnTo>
                  <a:lnTo>
                    <a:pt x="183" y="695"/>
                  </a:lnTo>
                  <a:lnTo>
                    <a:pt x="184" y="693"/>
                  </a:lnTo>
                  <a:lnTo>
                    <a:pt x="186" y="691"/>
                  </a:lnTo>
                  <a:lnTo>
                    <a:pt x="190" y="690"/>
                  </a:lnTo>
                  <a:lnTo>
                    <a:pt x="190" y="690"/>
                  </a:lnTo>
                  <a:lnTo>
                    <a:pt x="195" y="689"/>
                  </a:lnTo>
                  <a:lnTo>
                    <a:pt x="195" y="689"/>
                  </a:lnTo>
                  <a:lnTo>
                    <a:pt x="198" y="686"/>
                  </a:lnTo>
                  <a:lnTo>
                    <a:pt x="199" y="683"/>
                  </a:lnTo>
                  <a:lnTo>
                    <a:pt x="199" y="683"/>
                  </a:lnTo>
                  <a:lnTo>
                    <a:pt x="203" y="679"/>
                  </a:lnTo>
                  <a:lnTo>
                    <a:pt x="203" y="679"/>
                  </a:lnTo>
                  <a:lnTo>
                    <a:pt x="203" y="676"/>
                  </a:lnTo>
                  <a:lnTo>
                    <a:pt x="205" y="674"/>
                  </a:lnTo>
                  <a:lnTo>
                    <a:pt x="205" y="674"/>
                  </a:lnTo>
                  <a:lnTo>
                    <a:pt x="206" y="671"/>
                  </a:lnTo>
                  <a:lnTo>
                    <a:pt x="207" y="671"/>
                  </a:lnTo>
                  <a:lnTo>
                    <a:pt x="213" y="670"/>
                  </a:lnTo>
                  <a:lnTo>
                    <a:pt x="213" y="670"/>
                  </a:lnTo>
                  <a:lnTo>
                    <a:pt x="213" y="667"/>
                  </a:lnTo>
                  <a:lnTo>
                    <a:pt x="214" y="666"/>
                  </a:lnTo>
                  <a:lnTo>
                    <a:pt x="218" y="664"/>
                  </a:lnTo>
                  <a:lnTo>
                    <a:pt x="218" y="664"/>
                  </a:lnTo>
                  <a:lnTo>
                    <a:pt x="222" y="662"/>
                  </a:lnTo>
                  <a:lnTo>
                    <a:pt x="225" y="658"/>
                  </a:lnTo>
                  <a:lnTo>
                    <a:pt x="225" y="658"/>
                  </a:lnTo>
                  <a:lnTo>
                    <a:pt x="229" y="649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5" y="639"/>
                  </a:lnTo>
                  <a:lnTo>
                    <a:pt x="236" y="636"/>
                  </a:lnTo>
                  <a:lnTo>
                    <a:pt x="240" y="630"/>
                  </a:lnTo>
                  <a:lnTo>
                    <a:pt x="240" y="630"/>
                  </a:lnTo>
                  <a:lnTo>
                    <a:pt x="243" y="625"/>
                  </a:lnTo>
                  <a:lnTo>
                    <a:pt x="243" y="618"/>
                  </a:lnTo>
                  <a:lnTo>
                    <a:pt x="243" y="618"/>
                  </a:lnTo>
                  <a:lnTo>
                    <a:pt x="243" y="611"/>
                  </a:lnTo>
                  <a:lnTo>
                    <a:pt x="244" y="609"/>
                  </a:lnTo>
                  <a:lnTo>
                    <a:pt x="245" y="606"/>
                  </a:lnTo>
                  <a:lnTo>
                    <a:pt x="245" y="606"/>
                  </a:lnTo>
                  <a:lnTo>
                    <a:pt x="248" y="603"/>
                  </a:lnTo>
                  <a:lnTo>
                    <a:pt x="252" y="602"/>
                  </a:lnTo>
                  <a:lnTo>
                    <a:pt x="254" y="599"/>
                  </a:lnTo>
                  <a:lnTo>
                    <a:pt x="255" y="595"/>
                  </a:lnTo>
                  <a:lnTo>
                    <a:pt x="255" y="595"/>
                  </a:lnTo>
                  <a:lnTo>
                    <a:pt x="259" y="595"/>
                  </a:lnTo>
                  <a:lnTo>
                    <a:pt x="260" y="592"/>
                  </a:lnTo>
                  <a:lnTo>
                    <a:pt x="263" y="587"/>
                  </a:lnTo>
                  <a:lnTo>
                    <a:pt x="263" y="587"/>
                  </a:lnTo>
                  <a:lnTo>
                    <a:pt x="267" y="580"/>
                  </a:lnTo>
                  <a:lnTo>
                    <a:pt x="270" y="577"/>
                  </a:lnTo>
                  <a:lnTo>
                    <a:pt x="274" y="576"/>
                  </a:lnTo>
                  <a:lnTo>
                    <a:pt x="274" y="576"/>
                  </a:lnTo>
                  <a:lnTo>
                    <a:pt x="282" y="576"/>
                  </a:lnTo>
                  <a:lnTo>
                    <a:pt x="282" y="576"/>
                  </a:lnTo>
                  <a:lnTo>
                    <a:pt x="285" y="575"/>
                  </a:lnTo>
                  <a:lnTo>
                    <a:pt x="287" y="573"/>
                  </a:lnTo>
                  <a:lnTo>
                    <a:pt x="287" y="573"/>
                  </a:lnTo>
                  <a:lnTo>
                    <a:pt x="300" y="564"/>
                  </a:lnTo>
                  <a:lnTo>
                    <a:pt x="300" y="564"/>
                  </a:lnTo>
                  <a:lnTo>
                    <a:pt x="301" y="564"/>
                  </a:lnTo>
                  <a:lnTo>
                    <a:pt x="304" y="563"/>
                  </a:lnTo>
                  <a:lnTo>
                    <a:pt x="304" y="563"/>
                  </a:lnTo>
                  <a:lnTo>
                    <a:pt x="304" y="561"/>
                  </a:lnTo>
                  <a:lnTo>
                    <a:pt x="305" y="559"/>
                  </a:lnTo>
                  <a:lnTo>
                    <a:pt x="305" y="559"/>
                  </a:lnTo>
                  <a:lnTo>
                    <a:pt x="308" y="559"/>
                  </a:lnTo>
                  <a:lnTo>
                    <a:pt x="312" y="559"/>
                  </a:lnTo>
                  <a:lnTo>
                    <a:pt x="312" y="559"/>
                  </a:lnTo>
                  <a:lnTo>
                    <a:pt x="316" y="556"/>
                  </a:lnTo>
                  <a:lnTo>
                    <a:pt x="319" y="554"/>
                  </a:lnTo>
                  <a:lnTo>
                    <a:pt x="319" y="554"/>
                  </a:lnTo>
                  <a:lnTo>
                    <a:pt x="323" y="552"/>
                  </a:lnTo>
                  <a:lnTo>
                    <a:pt x="328" y="550"/>
                  </a:lnTo>
                  <a:lnTo>
                    <a:pt x="328" y="550"/>
                  </a:lnTo>
                  <a:lnTo>
                    <a:pt x="335" y="548"/>
                  </a:lnTo>
                  <a:lnTo>
                    <a:pt x="342" y="542"/>
                  </a:lnTo>
                  <a:lnTo>
                    <a:pt x="354" y="530"/>
                  </a:lnTo>
                  <a:lnTo>
                    <a:pt x="354" y="530"/>
                  </a:lnTo>
                  <a:lnTo>
                    <a:pt x="361" y="523"/>
                  </a:lnTo>
                  <a:lnTo>
                    <a:pt x="366" y="516"/>
                  </a:lnTo>
                  <a:lnTo>
                    <a:pt x="366" y="516"/>
                  </a:lnTo>
                  <a:lnTo>
                    <a:pt x="373" y="510"/>
                  </a:lnTo>
                  <a:lnTo>
                    <a:pt x="373" y="510"/>
                  </a:lnTo>
                  <a:lnTo>
                    <a:pt x="378" y="510"/>
                  </a:lnTo>
                  <a:lnTo>
                    <a:pt x="382" y="510"/>
                  </a:lnTo>
                  <a:lnTo>
                    <a:pt x="382" y="510"/>
                  </a:lnTo>
                  <a:lnTo>
                    <a:pt x="391" y="510"/>
                  </a:lnTo>
                  <a:lnTo>
                    <a:pt x="399" y="510"/>
                  </a:lnTo>
                  <a:lnTo>
                    <a:pt x="399" y="510"/>
                  </a:lnTo>
                  <a:lnTo>
                    <a:pt x="403" y="511"/>
                  </a:lnTo>
                  <a:lnTo>
                    <a:pt x="405" y="512"/>
                  </a:lnTo>
                  <a:lnTo>
                    <a:pt x="409" y="515"/>
                  </a:lnTo>
                  <a:lnTo>
                    <a:pt x="412" y="516"/>
                  </a:lnTo>
                  <a:lnTo>
                    <a:pt x="412" y="516"/>
                  </a:lnTo>
                  <a:lnTo>
                    <a:pt x="422" y="515"/>
                  </a:lnTo>
                  <a:lnTo>
                    <a:pt x="430" y="515"/>
                  </a:lnTo>
                  <a:lnTo>
                    <a:pt x="430" y="515"/>
                  </a:lnTo>
                  <a:lnTo>
                    <a:pt x="438" y="515"/>
                  </a:lnTo>
                  <a:lnTo>
                    <a:pt x="442" y="514"/>
                  </a:lnTo>
                  <a:lnTo>
                    <a:pt x="446" y="512"/>
                  </a:lnTo>
                  <a:lnTo>
                    <a:pt x="446" y="512"/>
                  </a:lnTo>
                  <a:lnTo>
                    <a:pt x="447" y="510"/>
                  </a:lnTo>
                  <a:lnTo>
                    <a:pt x="447" y="508"/>
                  </a:lnTo>
                  <a:lnTo>
                    <a:pt x="449" y="507"/>
                  </a:lnTo>
                  <a:lnTo>
                    <a:pt x="452" y="506"/>
                  </a:lnTo>
                  <a:lnTo>
                    <a:pt x="452" y="506"/>
                  </a:lnTo>
                  <a:lnTo>
                    <a:pt x="456" y="506"/>
                  </a:lnTo>
                  <a:lnTo>
                    <a:pt x="460" y="504"/>
                  </a:lnTo>
                  <a:lnTo>
                    <a:pt x="460" y="504"/>
                  </a:lnTo>
                  <a:lnTo>
                    <a:pt x="464" y="502"/>
                  </a:lnTo>
                  <a:lnTo>
                    <a:pt x="466" y="497"/>
                  </a:lnTo>
                  <a:lnTo>
                    <a:pt x="468" y="493"/>
                  </a:lnTo>
                  <a:lnTo>
                    <a:pt x="469" y="489"/>
                  </a:lnTo>
                  <a:lnTo>
                    <a:pt x="469" y="489"/>
                  </a:lnTo>
                  <a:lnTo>
                    <a:pt x="471" y="485"/>
                  </a:lnTo>
                  <a:lnTo>
                    <a:pt x="472" y="484"/>
                  </a:lnTo>
                  <a:lnTo>
                    <a:pt x="473" y="483"/>
                  </a:lnTo>
                  <a:lnTo>
                    <a:pt x="476" y="483"/>
                  </a:lnTo>
                  <a:lnTo>
                    <a:pt x="487" y="483"/>
                  </a:lnTo>
                  <a:lnTo>
                    <a:pt x="487" y="483"/>
                  </a:lnTo>
                  <a:lnTo>
                    <a:pt x="492" y="481"/>
                  </a:lnTo>
                  <a:lnTo>
                    <a:pt x="495" y="478"/>
                  </a:lnTo>
                  <a:lnTo>
                    <a:pt x="495" y="478"/>
                  </a:lnTo>
                  <a:lnTo>
                    <a:pt x="498" y="477"/>
                  </a:lnTo>
                  <a:lnTo>
                    <a:pt x="502" y="477"/>
                  </a:lnTo>
                  <a:lnTo>
                    <a:pt x="506" y="477"/>
                  </a:lnTo>
                  <a:lnTo>
                    <a:pt x="509" y="477"/>
                  </a:lnTo>
                  <a:lnTo>
                    <a:pt x="509" y="477"/>
                  </a:lnTo>
                  <a:lnTo>
                    <a:pt x="511" y="476"/>
                  </a:lnTo>
                  <a:lnTo>
                    <a:pt x="513" y="474"/>
                  </a:lnTo>
                  <a:lnTo>
                    <a:pt x="514" y="470"/>
                  </a:lnTo>
                  <a:lnTo>
                    <a:pt x="514" y="470"/>
                  </a:lnTo>
                  <a:lnTo>
                    <a:pt x="518" y="468"/>
                  </a:lnTo>
                  <a:lnTo>
                    <a:pt x="523" y="465"/>
                  </a:lnTo>
                  <a:lnTo>
                    <a:pt x="523" y="465"/>
                  </a:lnTo>
                  <a:lnTo>
                    <a:pt x="533" y="461"/>
                  </a:lnTo>
                  <a:lnTo>
                    <a:pt x="537" y="458"/>
                  </a:lnTo>
                  <a:lnTo>
                    <a:pt x="541" y="454"/>
                  </a:lnTo>
                  <a:lnTo>
                    <a:pt x="541" y="454"/>
                  </a:lnTo>
                  <a:lnTo>
                    <a:pt x="546" y="443"/>
                  </a:lnTo>
                  <a:lnTo>
                    <a:pt x="546" y="443"/>
                  </a:lnTo>
                  <a:lnTo>
                    <a:pt x="549" y="439"/>
                  </a:lnTo>
                  <a:lnTo>
                    <a:pt x="556" y="438"/>
                  </a:lnTo>
                  <a:lnTo>
                    <a:pt x="556" y="438"/>
                  </a:lnTo>
                  <a:lnTo>
                    <a:pt x="560" y="436"/>
                  </a:lnTo>
                  <a:lnTo>
                    <a:pt x="564" y="435"/>
                  </a:lnTo>
                  <a:lnTo>
                    <a:pt x="564" y="435"/>
                  </a:lnTo>
                  <a:lnTo>
                    <a:pt x="568" y="431"/>
                  </a:lnTo>
                  <a:lnTo>
                    <a:pt x="568" y="431"/>
                  </a:lnTo>
                  <a:lnTo>
                    <a:pt x="574" y="428"/>
                  </a:lnTo>
                  <a:lnTo>
                    <a:pt x="574" y="428"/>
                  </a:lnTo>
                  <a:lnTo>
                    <a:pt x="579" y="427"/>
                  </a:lnTo>
                  <a:lnTo>
                    <a:pt x="582" y="423"/>
                  </a:lnTo>
                  <a:lnTo>
                    <a:pt x="584" y="415"/>
                  </a:lnTo>
                  <a:lnTo>
                    <a:pt x="584" y="415"/>
                  </a:lnTo>
                  <a:lnTo>
                    <a:pt x="587" y="411"/>
                  </a:lnTo>
                  <a:lnTo>
                    <a:pt x="591" y="407"/>
                  </a:lnTo>
                  <a:lnTo>
                    <a:pt x="591" y="407"/>
                  </a:lnTo>
                  <a:lnTo>
                    <a:pt x="594" y="401"/>
                  </a:lnTo>
                  <a:lnTo>
                    <a:pt x="597" y="400"/>
                  </a:lnTo>
                  <a:lnTo>
                    <a:pt x="599" y="398"/>
                  </a:lnTo>
                  <a:lnTo>
                    <a:pt x="599" y="398"/>
                  </a:lnTo>
                  <a:lnTo>
                    <a:pt x="602" y="390"/>
                  </a:lnTo>
                  <a:lnTo>
                    <a:pt x="606" y="388"/>
                  </a:lnTo>
                  <a:lnTo>
                    <a:pt x="610" y="386"/>
                  </a:lnTo>
                  <a:lnTo>
                    <a:pt x="610" y="386"/>
                  </a:lnTo>
                  <a:lnTo>
                    <a:pt x="610" y="382"/>
                  </a:lnTo>
                  <a:lnTo>
                    <a:pt x="609" y="379"/>
                  </a:lnTo>
                  <a:lnTo>
                    <a:pt x="608" y="378"/>
                  </a:lnTo>
                  <a:lnTo>
                    <a:pt x="603" y="377"/>
                  </a:lnTo>
                  <a:lnTo>
                    <a:pt x="603" y="377"/>
                  </a:lnTo>
                  <a:lnTo>
                    <a:pt x="598" y="375"/>
                  </a:lnTo>
                  <a:lnTo>
                    <a:pt x="593" y="373"/>
                  </a:lnTo>
                  <a:lnTo>
                    <a:pt x="593" y="373"/>
                  </a:lnTo>
                  <a:lnTo>
                    <a:pt x="589" y="371"/>
                  </a:lnTo>
                  <a:lnTo>
                    <a:pt x="584" y="371"/>
                  </a:lnTo>
                  <a:lnTo>
                    <a:pt x="580" y="371"/>
                  </a:lnTo>
                  <a:lnTo>
                    <a:pt x="576" y="369"/>
                  </a:lnTo>
                  <a:lnTo>
                    <a:pt x="576" y="369"/>
                  </a:lnTo>
                  <a:lnTo>
                    <a:pt x="571" y="365"/>
                  </a:lnTo>
                  <a:lnTo>
                    <a:pt x="570" y="362"/>
                  </a:lnTo>
                  <a:lnTo>
                    <a:pt x="565" y="361"/>
                  </a:lnTo>
                  <a:lnTo>
                    <a:pt x="565" y="361"/>
                  </a:lnTo>
                  <a:lnTo>
                    <a:pt x="559" y="359"/>
                  </a:lnTo>
                  <a:lnTo>
                    <a:pt x="555" y="359"/>
                  </a:lnTo>
                  <a:lnTo>
                    <a:pt x="551" y="356"/>
                  </a:lnTo>
                  <a:lnTo>
                    <a:pt x="551" y="356"/>
                  </a:lnTo>
                  <a:lnTo>
                    <a:pt x="546" y="352"/>
                  </a:lnTo>
                  <a:lnTo>
                    <a:pt x="544" y="346"/>
                  </a:lnTo>
                  <a:lnTo>
                    <a:pt x="544" y="346"/>
                  </a:lnTo>
                  <a:lnTo>
                    <a:pt x="540" y="340"/>
                  </a:lnTo>
                  <a:lnTo>
                    <a:pt x="540" y="340"/>
                  </a:lnTo>
                  <a:lnTo>
                    <a:pt x="540" y="337"/>
                  </a:lnTo>
                  <a:lnTo>
                    <a:pt x="538" y="335"/>
                  </a:lnTo>
                  <a:lnTo>
                    <a:pt x="538" y="335"/>
                  </a:lnTo>
                  <a:lnTo>
                    <a:pt x="532" y="331"/>
                  </a:lnTo>
                  <a:lnTo>
                    <a:pt x="526" y="329"/>
                  </a:lnTo>
                  <a:lnTo>
                    <a:pt x="526" y="329"/>
                  </a:lnTo>
                  <a:lnTo>
                    <a:pt x="526" y="323"/>
                  </a:lnTo>
                  <a:lnTo>
                    <a:pt x="526" y="317"/>
                  </a:lnTo>
                  <a:lnTo>
                    <a:pt x="526" y="317"/>
                  </a:lnTo>
                  <a:lnTo>
                    <a:pt x="523" y="310"/>
                  </a:lnTo>
                  <a:lnTo>
                    <a:pt x="523" y="310"/>
                  </a:lnTo>
                  <a:lnTo>
                    <a:pt x="523" y="304"/>
                  </a:lnTo>
                  <a:lnTo>
                    <a:pt x="523" y="304"/>
                  </a:lnTo>
                  <a:lnTo>
                    <a:pt x="523" y="291"/>
                  </a:lnTo>
                  <a:lnTo>
                    <a:pt x="522" y="285"/>
                  </a:lnTo>
                  <a:lnTo>
                    <a:pt x="519" y="280"/>
                  </a:lnTo>
                  <a:lnTo>
                    <a:pt x="519" y="280"/>
                  </a:lnTo>
                  <a:lnTo>
                    <a:pt x="515" y="276"/>
                  </a:lnTo>
                  <a:lnTo>
                    <a:pt x="510" y="274"/>
                  </a:lnTo>
                  <a:lnTo>
                    <a:pt x="504" y="272"/>
                  </a:lnTo>
                  <a:lnTo>
                    <a:pt x="498" y="271"/>
                  </a:lnTo>
                  <a:lnTo>
                    <a:pt x="498" y="271"/>
                  </a:lnTo>
                  <a:lnTo>
                    <a:pt x="490" y="271"/>
                  </a:lnTo>
                  <a:lnTo>
                    <a:pt x="485" y="271"/>
                  </a:lnTo>
                  <a:lnTo>
                    <a:pt x="483" y="272"/>
                  </a:lnTo>
                  <a:lnTo>
                    <a:pt x="483" y="272"/>
                  </a:lnTo>
                  <a:lnTo>
                    <a:pt x="480" y="274"/>
                  </a:lnTo>
                  <a:lnTo>
                    <a:pt x="477" y="275"/>
                  </a:lnTo>
                  <a:lnTo>
                    <a:pt x="476" y="276"/>
                  </a:lnTo>
                  <a:lnTo>
                    <a:pt x="472" y="276"/>
                  </a:lnTo>
                  <a:lnTo>
                    <a:pt x="472" y="276"/>
                  </a:lnTo>
                  <a:lnTo>
                    <a:pt x="472" y="268"/>
                  </a:lnTo>
                  <a:lnTo>
                    <a:pt x="472" y="260"/>
                  </a:lnTo>
                  <a:lnTo>
                    <a:pt x="472" y="251"/>
                  </a:lnTo>
                  <a:lnTo>
                    <a:pt x="471" y="244"/>
                  </a:lnTo>
                  <a:lnTo>
                    <a:pt x="471" y="244"/>
                  </a:lnTo>
                  <a:lnTo>
                    <a:pt x="469" y="240"/>
                  </a:lnTo>
                  <a:lnTo>
                    <a:pt x="466" y="236"/>
                  </a:lnTo>
                  <a:lnTo>
                    <a:pt x="466" y="236"/>
                  </a:lnTo>
                  <a:lnTo>
                    <a:pt x="466" y="226"/>
                  </a:lnTo>
                  <a:lnTo>
                    <a:pt x="466" y="226"/>
                  </a:lnTo>
                  <a:lnTo>
                    <a:pt x="466" y="218"/>
                  </a:lnTo>
                  <a:lnTo>
                    <a:pt x="464" y="210"/>
                  </a:lnTo>
                  <a:lnTo>
                    <a:pt x="464" y="210"/>
                  </a:lnTo>
                  <a:lnTo>
                    <a:pt x="461" y="203"/>
                  </a:lnTo>
                  <a:lnTo>
                    <a:pt x="461" y="203"/>
                  </a:lnTo>
                  <a:lnTo>
                    <a:pt x="458" y="200"/>
                  </a:lnTo>
                  <a:lnTo>
                    <a:pt x="454" y="199"/>
                  </a:lnTo>
                  <a:lnTo>
                    <a:pt x="454" y="199"/>
                  </a:lnTo>
                  <a:lnTo>
                    <a:pt x="450" y="191"/>
                  </a:lnTo>
                  <a:lnTo>
                    <a:pt x="450" y="191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42" y="180"/>
                  </a:lnTo>
                  <a:lnTo>
                    <a:pt x="437" y="175"/>
                  </a:lnTo>
                  <a:lnTo>
                    <a:pt x="437" y="175"/>
                  </a:lnTo>
                  <a:lnTo>
                    <a:pt x="430" y="171"/>
                  </a:lnTo>
                  <a:lnTo>
                    <a:pt x="423" y="167"/>
                  </a:lnTo>
                  <a:lnTo>
                    <a:pt x="423" y="167"/>
                  </a:lnTo>
                  <a:lnTo>
                    <a:pt x="419" y="165"/>
                  </a:lnTo>
                  <a:lnTo>
                    <a:pt x="416" y="164"/>
                  </a:lnTo>
                  <a:lnTo>
                    <a:pt x="416" y="164"/>
                  </a:lnTo>
                  <a:lnTo>
                    <a:pt x="408" y="158"/>
                  </a:lnTo>
                  <a:lnTo>
                    <a:pt x="408" y="158"/>
                  </a:lnTo>
                  <a:lnTo>
                    <a:pt x="403" y="152"/>
                  </a:lnTo>
                  <a:lnTo>
                    <a:pt x="403" y="152"/>
                  </a:lnTo>
                  <a:lnTo>
                    <a:pt x="397" y="149"/>
                  </a:lnTo>
                  <a:lnTo>
                    <a:pt x="393" y="146"/>
                  </a:lnTo>
                  <a:lnTo>
                    <a:pt x="393" y="146"/>
                  </a:lnTo>
                  <a:lnTo>
                    <a:pt x="386" y="139"/>
                  </a:lnTo>
                  <a:lnTo>
                    <a:pt x="386" y="139"/>
                  </a:lnTo>
                  <a:lnTo>
                    <a:pt x="385" y="135"/>
                  </a:lnTo>
                  <a:lnTo>
                    <a:pt x="382" y="131"/>
                  </a:lnTo>
                  <a:lnTo>
                    <a:pt x="382" y="131"/>
                  </a:lnTo>
                  <a:lnTo>
                    <a:pt x="376" y="129"/>
                  </a:lnTo>
                  <a:lnTo>
                    <a:pt x="367" y="127"/>
                  </a:lnTo>
                  <a:lnTo>
                    <a:pt x="367" y="127"/>
                  </a:lnTo>
                  <a:lnTo>
                    <a:pt x="359" y="125"/>
                  </a:lnTo>
                  <a:lnTo>
                    <a:pt x="353" y="120"/>
                  </a:lnTo>
                  <a:lnTo>
                    <a:pt x="353" y="120"/>
                  </a:lnTo>
                  <a:lnTo>
                    <a:pt x="344" y="118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29" y="111"/>
                  </a:lnTo>
                  <a:lnTo>
                    <a:pt x="329" y="111"/>
                  </a:lnTo>
                  <a:lnTo>
                    <a:pt x="321" y="108"/>
                  </a:lnTo>
                  <a:lnTo>
                    <a:pt x="321" y="108"/>
                  </a:lnTo>
                  <a:lnTo>
                    <a:pt x="317" y="107"/>
                  </a:lnTo>
                  <a:lnTo>
                    <a:pt x="313" y="106"/>
                  </a:lnTo>
                  <a:lnTo>
                    <a:pt x="313" y="106"/>
                  </a:lnTo>
                  <a:lnTo>
                    <a:pt x="309" y="104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1" y="100"/>
                  </a:lnTo>
                  <a:lnTo>
                    <a:pt x="297" y="99"/>
                  </a:lnTo>
                  <a:lnTo>
                    <a:pt x="293" y="97"/>
                  </a:lnTo>
                  <a:lnTo>
                    <a:pt x="290" y="96"/>
                  </a:lnTo>
                  <a:lnTo>
                    <a:pt x="290" y="96"/>
                  </a:lnTo>
                  <a:lnTo>
                    <a:pt x="286" y="93"/>
                  </a:lnTo>
                  <a:lnTo>
                    <a:pt x="282" y="91"/>
                  </a:lnTo>
                  <a:lnTo>
                    <a:pt x="279" y="88"/>
                  </a:lnTo>
                  <a:lnTo>
                    <a:pt x="275" y="87"/>
                  </a:lnTo>
                  <a:lnTo>
                    <a:pt x="275" y="87"/>
                  </a:lnTo>
                  <a:lnTo>
                    <a:pt x="270" y="85"/>
                  </a:lnTo>
                  <a:lnTo>
                    <a:pt x="266" y="85"/>
                  </a:lnTo>
                  <a:lnTo>
                    <a:pt x="260" y="85"/>
                  </a:lnTo>
                  <a:lnTo>
                    <a:pt x="256" y="84"/>
                  </a:lnTo>
                  <a:lnTo>
                    <a:pt x="256" y="84"/>
                  </a:lnTo>
                  <a:lnTo>
                    <a:pt x="247" y="80"/>
                  </a:lnTo>
                  <a:lnTo>
                    <a:pt x="243" y="78"/>
                  </a:lnTo>
                  <a:lnTo>
                    <a:pt x="237" y="77"/>
                  </a:lnTo>
                  <a:lnTo>
                    <a:pt x="237" y="77"/>
                  </a:lnTo>
                  <a:lnTo>
                    <a:pt x="230" y="77"/>
                  </a:lnTo>
                  <a:lnTo>
                    <a:pt x="230" y="77"/>
                  </a:lnTo>
                  <a:lnTo>
                    <a:pt x="226" y="77"/>
                  </a:lnTo>
                  <a:lnTo>
                    <a:pt x="226" y="77"/>
                  </a:lnTo>
                  <a:lnTo>
                    <a:pt x="225" y="78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20" y="80"/>
                  </a:lnTo>
                  <a:lnTo>
                    <a:pt x="218" y="80"/>
                  </a:lnTo>
                  <a:lnTo>
                    <a:pt x="216" y="77"/>
                  </a:lnTo>
                  <a:lnTo>
                    <a:pt x="214" y="73"/>
                  </a:lnTo>
                  <a:lnTo>
                    <a:pt x="213" y="69"/>
                  </a:lnTo>
                  <a:lnTo>
                    <a:pt x="213" y="69"/>
                  </a:lnTo>
                  <a:lnTo>
                    <a:pt x="209" y="69"/>
                  </a:lnTo>
                  <a:lnTo>
                    <a:pt x="206" y="68"/>
                  </a:lnTo>
                  <a:lnTo>
                    <a:pt x="206" y="68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194" y="58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76" y="43"/>
                  </a:lnTo>
                  <a:lnTo>
                    <a:pt x="176" y="43"/>
                  </a:lnTo>
                  <a:lnTo>
                    <a:pt x="168" y="38"/>
                  </a:lnTo>
                  <a:lnTo>
                    <a:pt x="161" y="34"/>
                  </a:lnTo>
                  <a:lnTo>
                    <a:pt x="161" y="34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49" y="28"/>
                  </a:lnTo>
                  <a:lnTo>
                    <a:pt x="145" y="28"/>
                  </a:lnTo>
                  <a:lnTo>
                    <a:pt x="145" y="28"/>
                  </a:lnTo>
                  <a:lnTo>
                    <a:pt x="142" y="26"/>
                  </a:lnTo>
                  <a:lnTo>
                    <a:pt x="140" y="21"/>
                  </a:lnTo>
                  <a:lnTo>
                    <a:pt x="136" y="19"/>
                  </a:lnTo>
                  <a:lnTo>
                    <a:pt x="133" y="16"/>
                  </a:lnTo>
                  <a:lnTo>
                    <a:pt x="133" y="16"/>
                  </a:lnTo>
                  <a:lnTo>
                    <a:pt x="122" y="11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04" y="1"/>
                  </a:lnTo>
                  <a:lnTo>
                    <a:pt x="99" y="1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1" y="1"/>
                  </a:lnTo>
                  <a:lnTo>
                    <a:pt x="89" y="5"/>
                  </a:lnTo>
                  <a:lnTo>
                    <a:pt x="87" y="8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1" y="13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20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6" y="42"/>
                  </a:lnTo>
                  <a:lnTo>
                    <a:pt x="76" y="61"/>
                  </a:lnTo>
                  <a:lnTo>
                    <a:pt x="76" y="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92"/>
            <p:cNvSpPr>
              <a:spLocks/>
            </p:cNvSpPr>
            <p:nvPr/>
          </p:nvSpPr>
          <p:spPr bwMode="auto">
            <a:xfrm>
              <a:off x="3253" y="3780"/>
              <a:ext cx="54" cy="17"/>
            </a:xfrm>
            <a:custGeom>
              <a:avLst/>
              <a:gdLst/>
              <a:ahLst/>
              <a:cxnLst>
                <a:cxn ang="0">
                  <a:pos x="23" y="26"/>
                </a:cxn>
                <a:cxn ang="0">
                  <a:pos x="28" y="14"/>
                </a:cxn>
                <a:cxn ang="0">
                  <a:pos x="28" y="3"/>
                </a:cxn>
                <a:cxn ang="0">
                  <a:pos x="28" y="0"/>
                </a:cxn>
                <a:cxn ang="0">
                  <a:pos x="35" y="3"/>
                </a:cxn>
                <a:cxn ang="0">
                  <a:pos x="47" y="1"/>
                </a:cxn>
                <a:cxn ang="0">
                  <a:pos x="58" y="3"/>
                </a:cxn>
                <a:cxn ang="0">
                  <a:pos x="61" y="8"/>
                </a:cxn>
                <a:cxn ang="0">
                  <a:pos x="71" y="11"/>
                </a:cxn>
                <a:cxn ang="0">
                  <a:pos x="81" y="12"/>
                </a:cxn>
                <a:cxn ang="0">
                  <a:pos x="93" y="14"/>
                </a:cxn>
                <a:cxn ang="0">
                  <a:pos x="116" y="18"/>
                </a:cxn>
                <a:cxn ang="0">
                  <a:pos x="132" y="22"/>
                </a:cxn>
                <a:cxn ang="0">
                  <a:pos x="138" y="24"/>
                </a:cxn>
                <a:cxn ang="0">
                  <a:pos x="150" y="23"/>
                </a:cxn>
                <a:cxn ang="0">
                  <a:pos x="157" y="20"/>
                </a:cxn>
                <a:cxn ang="0">
                  <a:pos x="160" y="9"/>
                </a:cxn>
                <a:cxn ang="0">
                  <a:pos x="164" y="4"/>
                </a:cxn>
                <a:cxn ang="0">
                  <a:pos x="168" y="9"/>
                </a:cxn>
                <a:cxn ang="0">
                  <a:pos x="169" y="12"/>
                </a:cxn>
                <a:cxn ang="0">
                  <a:pos x="179" y="23"/>
                </a:cxn>
                <a:cxn ang="0">
                  <a:pos x="192" y="28"/>
                </a:cxn>
                <a:cxn ang="0">
                  <a:pos x="206" y="31"/>
                </a:cxn>
                <a:cxn ang="0">
                  <a:pos x="227" y="31"/>
                </a:cxn>
                <a:cxn ang="0">
                  <a:pos x="234" y="30"/>
                </a:cxn>
                <a:cxn ang="0">
                  <a:pos x="238" y="28"/>
                </a:cxn>
                <a:cxn ang="0">
                  <a:pos x="260" y="27"/>
                </a:cxn>
                <a:cxn ang="0">
                  <a:pos x="278" y="30"/>
                </a:cxn>
                <a:cxn ang="0">
                  <a:pos x="287" y="31"/>
                </a:cxn>
                <a:cxn ang="0">
                  <a:pos x="291" y="39"/>
                </a:cxn>
                <a:cxn ang="0">
                  <a:pos x="287" y="42"/>
                </a:cxn>
                <a:cxn ang="0">
                  <a:pos x="280" y="50"/>
                </a:cxn>
                <a:cxn ang="0">
                  <a:pos x="276" y="57"/>
                </a:cxn>
                <a:cxn ang="0">
                  <a:pos x="272" y="64"/>
                </a:cxn>
                <a:cxn ang="0">
                  <a:pos x="264" y="71"/>
                </a:cxn>
                <a:cxn ang="0">
                  <a:pos x="250" y="79"/>
                </a:cxn>
                <a:cxn ang="0">
                  <a:pos x="245" y="84"/>
                </a:cxn>
                <a:cxn ang="0">
                  <a:pos x="231" y="87"/>
                </a:cxn>
                <a:cxn ang="0">
                  <a:pos x="222" y="88"/>
                </a:cxn>
                <a:cxn ang="0">
                  <a:pos x="198" y="89"/>
                </a:cxn>
                <a:cxn ang="0">
                  <a:pos x="188" y="84"/>
                </a:cxn>
                <a:cxn ang="0">
                  <a:pos x="177" y="84"/>
                </a:cxn>
                <a:cxn ang="0">
                  <a:pos x="172" y="81"/>
                </a:cxn>
                <a:cxn ang="0">
                  <a:pos x="160" y="79"/>
                </a:cxn>
                <a:cxn ang="0">
                  <a:pos x="153" y="75"/>
                </a:cxn>
                <a:cxn ang="0">
                  <a:pos x="141" y="75"/>
                </a:cxn>
                <a:cxn ang="0">
                  <a:pos x="137" y="71"/>
                </a:cxn>
                <a:cxn ang="0">
                  <a:pos x="127" y="66"/>
                </a:cxn>
                <a:cxn ang="0">
                  <a:pos x="119" y="62"/>
                </a:cxn>
                <a:cxn ang="0">
                  <a:pos x="105" y="60"/>
                </a:cxn>
                <a:cxn ang="0">
                  <a:pos x="99" y="60"/>
                </a:cxn>
                <a:cxn ang="0">
                  <a:pos x="90" y="64"/>
                </a:cxn>
                <a:cxn ang="0">
                  <a:pos x="78" y="65"/>
                </a:cxn>
                <a:cxn ang="0">
                  <a:pos x="55" y="65"/>
                </a:cxn>
                <a:cxn ang="0">
                  <a:pos x="43" y="68"/>
                </a:cxn>
                <a:cxn ang="0">
                  <a:pos x="33" y="69"/>
                </a:cxn>
                <a:cxn ang="0">
                  <a:pos x="24" y="73"/>
                </a:cxn>
                <a:cxn ang="0">
                  <a:pos x="21" y="71"/>
                </a:cxn>
                <a:cxn ang="0">
                  <a:pos x="12" y="66"/>
                </a:cxn>
                <a:cxn ang="0">
                  <a:pos x="4" y="66"/>
                </a:cxn>
                <a:cxn ang="0">
                  <a:pos x="0" y="60"/>
                </a:cxn>
                <a:cxn ang="0">
                  <a:pos x="2" y="47"/>
                </a:cxn>
                <a:cxn ang="0">
                  <a:pos x="8" y="38"/>
                </a:cxn>
              </a:cxnLst>
              <a:rect l="0" t="0" r="r" b="b"/>
              <a:pathLst>
                <a:path w="293" h="91">
                  <a:moveTo>
                    <a:pt x="23" y="30"/>
                  </a:moveTo>
                  <a:lnTo>
                    <a:pt x="23" y="30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7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9" y="7"/>
                  </a:lnTo>
                  <a:lnTo>
                    <a:pt x="29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1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9" y="12"/>
                  </a:lnTo>
                  <a:lnTo>
                    <a:pt x="93" y="14"/>
                  </a:lnTo>
                  <a:lnTo>
                    <a:pt x="93" y="14"/>
                  </a:lnTo>
                  <a:lnTo>
                    <a:pt x="105" y="16"/>
                  </a:lnTo>
                  <a:lnTo>
                    <a:pt x="116" y="18"/>
                  </a:lnTo>
                  <a:lnTo>
                    <a:pt x="116" y="18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34" y="23"/>
                  </a:lnTo>
                  <a:lnTo>
                    <a:pt x="137" y="24"/>
                  </a:lnTo>
                  <a:lnTo>
                    <a:pt x="137" y="24"/>
                  </a:lnTo>
                  <a:lnTo>
                    <a:pt x="138" y="24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50" y="23"/>
                  </a:lnTo>
                  <a:lnTo>
                    <a:pt x="150" y="23"/>
                  </a:lnTo>
                  <a:lnTo>
                    <a:pt x="154" y="23"/>
                  </a:lnTo>
                  <a:lnTo>
                    <a:pt x="156" y="23"/>
                  </a:lnTo>
                  <a:lnTo>
                    <a:pt x="157" y="20"/>
                  </a:lnTo>
                  <a:lnTo>
                    <a:pt x="157" y="20"/>
                  </a:lnTo>
                  <a:lnTo>
                    <a:pt x="157" y="16"/>
                  </a:lnTo>
                  <a:lnTo>
                    <a:pt x="157" y="12"/>
                  </a:lnTo>
                  <a:lnTo>
                    <a:pt x="157" y="12"/>
                  </a:lnTo>
                  <a:lnTo>
                    <a:pt x="160" y="9"/>
                  </a:lnTo>
                  <a:lnTo>
                    <a:pt x="160" y="9"/>
                  </a:lnTo>
                  <a:lnTo>
                    <a:pt x="160" y="4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6" y="5"/>
                  </a:lnTo>
                  <a:lnTo>
                    <a:pt x="166" y="5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68" y="11"/>
                  </a:lnTo>
                  <a:lnTo>
                    <a:pt x="168" y="11"/>
                  </a:lnTo>
                  <a:lnTo>
                    <a:pt x="169" y="12"/>
                  </a:lnTo>
                  <a:lnTo>
                    <a:pt x="169" y="12"/>
                  </a:lnTo>
                  <a:lnTo>
                    <a:pt x="170" y="16"/>
                  </a:lnTo>
                  <a:lnTo>
                    <a:pt x="173" y="18"/>
                  </a:lnTo>
                  <a:lnTo>
                    <a:pt x="179" y="23"/>
                  </a:lnTo>
                  <a:lnTo>
                    <a:pt x="179" y="23"/>
                  </a:lnTo>
                  <a:lnTo>
                    <a:pt x="185" y="27"/>
                  </a:lnTo>
                  <a:lnTo>
                    <a:pt x="188" y="28"/>
                  </a:lnTo>
                  <a:lnTo>
                    <a:pt x="192" y="28"/>
                  </a:lnTo>
                  <a:lnTo>
                    <a:pt x="192" y="28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0" y="30"/>
                  </a:lnTo>
                  <a:lnTo>
                    <a:pt x="206" y="31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27" y="31"/>
                  </a:lnTo>
                  <a:lnTo>
                    <a:pt x="227" y="31"/>
                  </a:lnTo>
                  <a:lnTo>
                    <a:pt x="230" y="31"/>
                  </a:lnTo>
                  <a:lnTo>
                    <a:pt x="230" y="31"/>
                  </a:lnTo>
                  <a:lnTo>
                    <a:pt x="233" y="31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7" y="28"/>
                  </a:lnTo>
                  <a:lnTo>
                    <a:pt x="238" y="28"/>
                  </a:lnTo>
                  <a:lnTo>
                    <a:pt x="238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60" y="27"/>
                  </a:lnTo>
                  <a:lnTo>
                    <a:pt x="260" y="27"/>
                  </a:lnTo>
                  <a:lnTo>
                    <a:pt x="268" y="27"/>
                  </a:lnTo>
                  <a:lnTo>
                    <a:pt x="276" y="27"/>
                  </a:lnTo>
                  <a:lnTo>
                    <a:pt x="276" y="27"/>
                  </a:lnTo>
                  <a:lnTo>
                    <a:pt x="278" y="30"/>
                  </a:lnTo>
                  <a:lnTo>
                    <a:pt x="278" y="31"/>
                  </a:lnTo>
                  <a:lnTo>
                    <a:pt x="283" y="31"/>
                  </a:lnTo>
                  <a:lnTo>
                    <a:pt x="283" y="31"/>
                  </a:lnTo>
                  <a:lnTo>
                    <a:pt x="287" y="31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3" y="35"/>
                  </a:lnTo>
                  <a:lnTo>
                    <a:pt x="291" y="39"/>
                  </a:lnTo>
                  <a:lnTo>
                    <a:pt x="291" y="39"/>
                  </a:lnTo>
                  <a:lnTo>
                    <a:pt x="288" y="41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79" y="53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6" y="57"/>
                  </a:lnTo>
                  <a:lnTo>
                    <a:pt x="275" y="58"/>
                  </a:lnTo>
                  <a:lnTo>
                    <a:pt x="275" y="58"/>
                  </a:lnTo>
                  <a:lnTo>
                    <a:pt x="274" y="61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68" y="66"/>
                  </a:lnTo>
                  <a:lnTo>
                    <a:pt x="264" y="71"/>
                  </a:lnTo>
                  <a:lnTo>
                    <a:pt x="264" y="71"/>
                  </a:lnTo>
                  <a:lnTo>
                    <a:pt x="260" y="75"/>
                  </a:lnTo>
                  <a:lnTo>
                    <a:pt x="256" y="77"/>
                  </a:lnTo>
                  <a:lnTo>
                    <a:pt x="256" y="77"/>
                  </a:lnTo>
                  <a:lnTo>
                    <a:pt x="250" y="79"/>
                  </a:lnTo>
                  <a:lnTo>
                    <a:pt x="250" y="79"/>
                  </a:lnTo>
                  <a:lnTo>
                    <a:pt x="248" y="83"/>
                  </a:lnTo>
                  <a:lnTo>
                    <a:pt x="248" y="83"/>
                  </a:lnTo>
                  <a:lnTo>
                    <a:pt x="245" y="84"/>
                  </a:lnTo>
                  <a:lnTo>
                    <a:pt x="242" y="85"/>
                  </a:lnTo>
                  <a:lnTo>
                    <a:pt x="237" y="85"/>
                  </a:lnTo>
                  <a:lnTo>
                    <a:pt x="237" y="85"/>
                  </a:lnTo>
                  <a:lnTo>
                    <a:pt x="231" y="87"/>
                  </a:lnTo>
                  <a:lnTo>
                    <a:pt x="227" y="88"/>
                  </a:lnTo>
                  <a:lnTo>
                    <a:pt x="227" y="88"/>
                  </a:lnTo>
                  <a:lnTo>
                    <a:pt x="222" y="88"/>
                  </a:lnTo>
                  <a:lnTo>
                    <a:pt x="222" y="88"/>
                  </a:lnTo>
                  <a:lnTo>
                    <a:pt x="215" y="91"/>
                  </a:lnTo>
                  <a:lnTo>
                    <a:pt x="215" y="91"/>
                  </a:lnTo>
                  <a:lnTo>
                    <a:pt x="204" y="91"/>
                  </a:lnTo>
                  <a:lnTo>
                    <a:pt x="198" y="89"/>
                  </a:lnTo>
                  <a:lnTo>
                    <a:pt x="193" y="87"/>
                  </a:lnTo>
                  <a:lnTo>
                    <a:pt x="193" y="87"/>
                  </a:lnTo>
                  <a:lnTo>
                    <a:pt x="191" y="85"/>
                  </a:lnTo>
                  <a:lnTo>
                    <a:pt x="188" y="84"/>
                  </a:lnTo>
                  <a:lnTo>
                    <a:pt x="188" y="84"/>
                  </a:lnTo>
                  <a:lnTo>
                    <a:pt x="183" y="84"/>
                  </a:lnTo>
                  <a:lnTo>
                    <a:pt x="183" y="84"/>
                  </a:lnTo>
                  <a:lnTo>
                    <a:pt x="177" y="84"/>
                  </a:lnTo>
                  <a:lnTo>
                    <a:pt x="177" y="84"/>
                  </a:lnTo>
                  <a:lnTo>
                    <a:pt x="175" y="83"/>
                  </a:lnTo>
                  <a:lnTo>
                    <a:pt x="172" y="81"/>
                  </a:lnTo>
                  <a:lnTo>
                    <a:pt x="172" y="81"/>
                  </a:lnTo>
                  <a:lnTo>
                    <a:pt x="166" y="80"/>
                  </a:lnTo>
                  <a:lnTo>
                    <a:pt x="162" y="80"/>
                  </a:lnTo>
                  <a:lnTo>
                    <a:pt x="162" y="80"/>
                  </a:lnTo>
                  <a:lnTo>
                    <a:pt x="160" y="79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50" y="75"/>
                  </a:lnTo>
                  <a:lnTo>
                    <a:pt x="147" y="75"/>
                  </a:lnTo>
                  <a:lnTo>
                    <a:pt x="143" y="75"/>
                  </a:lnTo>
                  <a:lnTo>
                    <a:pt x="141" y="75"/>
                  </a:lnTo>
                  <a:lnTo>
                    <a:pt x="141" y="75"/>
                  </a:lnTo>
                  <a:lnTo>
                    <a:pt x="138" y="72"/>
                  </a:lnTo>
                  <a:lnTo>
                    <a:pt x="137" y="71"/>
                  </a:lnTo>
                  <a:lnTo>
                    <a:pt x="137" y="71"/>
                  </a:lnTo>
                  <a:lnTo>
                    <a:pt x="134" y="69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27" y="66"/>
                  </a:lnTo>
                  <a:lnTo>
                    <a:pt x="124" y="65"/>
                  </a:lnTo>
                  <a:lnTo>
                    <a:pt x="122" y="64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12" y="62"/>
                  </a:lnTo>
                  <a:lnTo>
                    <a:pt x="105" y="62"/>
                  </a:lnTo>
                  <a:lnTo>
                    <a:pt x="105" y="62"/>
                  </a:lnTo>
                  <a:lnTo>
                    <a:pt x="105" y="60"/>
                  </a:lnTo>
                  <a:lnTo>
                    <a:pt x="103" y="60"/>
                  </a:lnTo>
                  <a:lnTo>
                    <a:pt x="101" y="58"/>
                  </a:lnTo>
                  <a:lnTo>
                    <a:pt x="99" y="60"/>
                  </a:lnTo>
                  <a:lnTo>
                    <a:pt x="99" y="60"/>
                  </a:lnTo>
                  <a:lnTo>
                    <a:pt x="97" y="61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84" y="64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65" y="65"/>
                  </a:lnTo>
                  <a:lnTo>
                    <a:pt x="65" y="65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0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39" y="69"/>
                  </a:lnTo>
                  <a:lnTo>
                    <a:pt x="39" y="69"/>
                  </a:lnTo>
                  <a:lnTo>
                    <a:pt x="33" y="69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25" y="72"/>
                  </a:lnTo>
                  <a:lnTo>
                    <a:pt x="24" y="73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4" y="68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2" y="47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1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6" y="33"/>
                  </a:lnTo>
                  <a:lnTo>
                    <a:pt x="23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93"/>
            <p:cNvSpPr>
              <a:spLocks/>
            </p:cNvSpPr>
            <p:nvPr/>
          </p:nvSpPr>
          <p:spPr bwMode="auto">
            <a:xfrm>
              <a:off x="3307" y="3798"/>
              <a:ext cx="63" cy="44"/>
            </a:xfrm>
            <a:custGeom>
              <a:avLst/>
              <a:gdLst/>
              <a:ahLst/>
              <a:cxnLst>
                <a:cxn ang="0">
                  <a:pos x="46" y="1"/>
                </a:cxn>
                <a:cxn ang="0">
                  <a:pos x="61" y="7"/>
                </a:cxn>
                <a:cxn ang="0">
                  <a:pos x="70" y="14"/>
                </a:cxn>
                <a:cxn ang="0">
                  <a:pos x="84" y="20"/>
                </a:cxn>
                <a:cxn ang="0">
                  <a:pos x="89" y="38"/>
                </a:cxn>
                <a:cxn ang="0">
                  <a:pos x="97" y="47"/>
                </a:cxn>
                <a:cxn ang="0">
                  <a:pos x="99" y="53"/>
                </a:cxn>
                <a:cxn ang="0">
                  <a:pos x="105" y="61"/>
                </a:cxn>
                <a:cxn ang="0">
                  <a:pos x="123" y="66"/>
                </a:cxn>
                <a:cxn ang="0">
                  <a:pos x="137" y="62"/>
                </a:cxn>
                <a:cxn ang="0">
                  <a:pos x="146" y="58"/>
                </a:cxn>
                <a:cxn ang="0">
                  <a:pos x="161" y="54"/>
                </a:cxn>
                <a:cxn ang="0">
                  <a:pos x="170" y="46"/>
                </a:cxn>
                <a:cxn ang="0">
                  <a:pos x="191" y="43"/>
                </a:cxn>
                <a:cxn ang="0">
                  <a:pos x="206" y="47"/>
                </a:cxn>
                <a:cxn ang="0">
                  <a:pos x="222" y="50"/>
                </a:cxn>
                <a:cxn ang="0">
                  <a:pos x="230" y="60"/>
                </a:cxn>
                <a:cxn ang="0">
                  <a:pos x="238" y="68"/>
                </a:cxn>
                <a:cxn ang="0">
                  <a:pos x="248" y="79"/>
                </a:cxn>
                <a:cxn ang="0">
                  <a:pos x="260" y="84"/>
                </a:cxn>
                <a:cxn ang="0">
                  <a:pos x="275" y="87"/>
                </a:cxn>
                <a:cxn ang="0">
                  <a:pos x="280" y="102"/>
                </a:cxn>
                <a:cxn ang="0">
                  <a:pos x="297" y="104"/>
                </a:cxn>
                <a:cxn ang="0">
                  <a:pos x="310" y="111"/>
                </a:cxn>
                <a:cxn ang="0">
                  <a:pos x="329" y="117"/>
                </a:cxn>
                <a:cxn ang="0">
                  <a:pos x="343" y="133"/>
                </a:cxn>
                <a:cxn ang="0">
                  <a:pos x="344" y="144"/>
                </a:cxn>
                <a:cxn ang="0">
                  <a:pos x="340" y="160"/>
                </a:cxn>
                <a:cxn ang="0">
                  <a:pos x="333" y="174"/>
                </a:cxn>
                <a:cxn ang="0">
                  <a:pos x="322" y="182"/>
                </a:cxn>
                <a:cxn ang="0">
                  <a:pos x="309" y="193"/>
                </a:cxn>
                <a:cxn ang="0">
                  <a:pos x="295" y="198"/>
                </a:cxn>
                <a:cxn ang="0">
                  <a:pos x="280" y="203"/>
                </a:cxn>
                <a:cxn ang="0">
                  <a:pos x="255" y="209"/>
                </a:cxn>
                <a:cxn ang="0">
                  <a:pos x="246" y="209"/>
                </a:cxn>
                <a:cxn ang="0">
                  <a:pos x="232" y="207"/>
                </a:cxn>
                <a:cxn ang="0">
                  <a:pos x="221" y="213"/>
                </a:cxn>
                <a:cxn ang="0">
                  <a:pos x="210" y="220"/>
                </a:cxn>
                <a:cxn ang="0">
                  <a:pos x="196" y="225"/>
                </a:cxn>
                <a:cxn ang="0">
                  <a:pos x="181" y="229"/>
                </a:cxn>
                <a:cxn ang="0">
                  <a:pos x="166" y="232"/>
                </a:cxn>
                <a:cxn ang="0">
                  <a:pos x="150" y="237"/>
                </a:cxn>
                <a:cxn ang="0">
                  <a:pos x="141" y="232"/>
                </a:cxn>
                <a:cxn ang="0">
                  <a:pos x="127" y="224"/>
                </a:cxn>
                <a:cxn ang="0">
                  <a:pos x="122" y="207"/>
                </a:cxn>
                <a:cxn ang="0">
                  <a:pos x="120" y="193"/>
                </a:cxn>
                <a:cxn ang="0">
                  <a:pos x="118" y="180"/>
                </a:cxn>
                <a:cxn ang="0">
                  <a:pos x="116" y="144"/>
                </a:cxn>
                <a:cxn ang="0">
                  <a:pos x="116" y="129"/>
                </a:cxn>
                <a:cxn ang="0">
                  <a:pos x="108" y="123"/>
                </a:cxn>
                <a:cxn ang="0">
                  <a:pos x="97" y="119"/>
                </a:cxn>
                <a:cxn ang="0">
                  <a:pos x="88" y="122"/>
                </a:cxn>
                <a:cxn ang="0">
                  <a:pos x="80" y="125"/>
                </a:cxn>
                <a:cxn ang="0">
                  <a:pos x="71" y="123"/>
                </a:cxn>
                <a:cxn ang="0">
                  <a:pos x="54" y="118"/>
                </a:cxn>
                <a:cxn ang="0">
                  <a:pos x="46" y="107"/>
                </a:cxn>
                <a:cxn ang="0">
                  <a:pos x="36" y="104"/>
                </a:cxn>
                <a:cxn ang="0">
                  <a:pos x="16" y="88"/>
                </a:cxn>
                <a:cxn ang="0">
                  <a:pos x="5" y="69"/>
                </a:cxn>
                <a:cxn ang="0">
                  <a:pos x="1" y="60"/>
                </a:cxn>
                <a:cxn ang="0">
                  <a:pos x="5" y="33"/>
                </a:cxn>
                <a:cxn ang="0">
                  <a:pos x="25" y="14"/>
                </a:cxn>
              </a:cxnLst>
              <a:rect l="0" t="0" r="r" b="b"/>
              <a:pathLst>
                <a:path w="344" h="239">
                  <a:moveTo>
                    <a:pt x="35" y="5"/>
                  </a:moveTo>
                  <a:lnTo>
                    <a:pt x="3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1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70" y="14"/>
                  </a:lnTo>
                  <a:lnTo>
                    <a:pt x="70" y="16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8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8"/>
                  </a:lnTo>
                  <a:lnTo>
                    <a:pt x="84" y="33"/>
                  </a:lnTo>
                  <a:lnTo>
                    <a:pt x="85" y="35"/>
                  </a:lnTo>
                  <a:lnTo>
                    <a:pt x="85" y="35"/>
                  </a:lnTo>
                  <a:lnTo>
                    <a:pt x="88" y="37"/>
                  </a:lnTo>
                  <a:lnTo>
                    <a:pt x="89" y="38"/>
                  </a:lnTo>
                  <a:lnTo>
                    <a:pt x="90" y="39"/>
                  </a:lnTo>
                  <a:lnTo>
                    <a:pt x="90" y="39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3" y="46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9" y="52"/>
                  </a:lnTo>
                  <a:lnTo>
                    <a:pt x="99" y="52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100" y="57"/>
                  </a:lnTo>
                  <a:lnTo>
                    <a:pt x="103" y="60"/>
                  </a:lnTo>
                  <a:lnTo>
                    <a:pt x="103" y="60"/>
                  </a:lnTo>
                  <a:lnTo>
                    <a:pt x="105" y="61"/>
                  </a:lnTo>
                  <a:lnTo>
                    <a:pt x="105" y="61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20" y="66"/>
                  </a:lnTo>
                  <a:lnTo>
                    <a:pt x="123" y="66"/>
                  </a:lnTo>
                  <a:lnTo>
                    <a:pt x="123" y="66"/>
                  </a:lnTo>
                  <a:lnTo>
                    <a:pt x="127" y="66"/>
                  </a:lnTo>
                  <a:lnTo>
                    <a:pt x="127" y="66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7" y="62"/>
                  </a:lnTo>
                  <a:lnTo>
                    <a:pt x="137" y="62"/>
                  </a:lnTo>
                  <a:lnTo>
                    <a:pt x="141" y="62"/>
                  </a:lnTo>
                  <a:lnTo>
                    <a:pt x="141" y="62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6" y="58"/>
                  </a:lnTo>
                  <a:lnTo>
                    <a:pt x="150" y="57"/>
                  </a:lnTo>
                  <a:lnTo>
                    <a:pt x="150" y="57"/>
                  </a:lnTo>
                  <a:lnTo>
                    <a:pt x="156" y="56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61" y="54"/>
                  </a:lnTo>
                  <a:lnTo>
                    <a:pt x="161" y="52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5" y="47"/>
                  </a:lnTo>
                  <a:lnTo>
                    <a:pt x="166" y="46"/>
                  </a:lnTo>
                  <a:lnTo>
                    <a:pt x="170" y="46"/>
                  </a:lnTo>
                  <a:lnTo>
                    <a:pt x="170" y="46"/>
                  </a:lnTo>
                  <a:lnTo>
                    <a:pt x="175" y="43"/>
                  </a:lnTo>
                  <a:lnTo>
                    <a:pt x="179" y="43"/>
                  </a:lnTo>
                  <a:lnTo>
                    <a:pt x="179" y="43"/>
                  </a:lnTo>
                  <a:lnTo>
                    <a:pt x="191" y="43"/>
                  </a:lnTo>
                  <a:lnTo>
                    <a:pt x="191" y="43"/>
                  </a:lnTo>
                  <a:lnTo>
                    <a:pt x="200" y="45"/>
                  </a:lnTo>
                  <a:lnTo>
                    <a:pt x="204" y="45"/>
                  </a:lnTo>
                  <a:lnTo>
                    <a:pt x="206" y="46"/>
                  </a:lnTo>
                  <a:lnTo>
                    <a:pt x="207" y="47"/>
                  </a:lnTo>
                  <a:lnTo>
                    <a:pt x="207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211" y="47"/>
                  </a:lnTo>
                  <a:lnTo>
                    <a:pt x="217" y="47"/>
                  </a:lnTo>
                  <a:lnTo>
                    <a:pt x="217" y="47"/>
                  </a:lnTo>
                  <a:lnTo>
                    <a:pt x="222" y="50"/>
                  </a:lnTo>
                  <a:lnTo>
                    <a:pt x="222" y="50"/>
                  </a:lnTo>
                  <a:lnTo>
                    <a:pt x="225" y="52"/>
                  </a:lnTo>
                  <a:lnTo>
                    <a:pt x="227" y="53"/>
                  </a:lnTo>
                  <a:lnTo>
                    <a:pt x="227" y="53"/>
                  </a:lnTo>
                  <a:lnTo>
                    <a:pt x="227" y="54"/>
                  </a:lnTo>
                  <a:lnTo>
                    <a:pt x="229" y="57"/>
                  </a:lnTo>
                  <a:lnTo>
                    <a:pt x="230" y="60"/>
                  </a:lnTo>
                  <a:lnTo>
                    <a:pt x="232" y="61"/>
                  </a:lnTo>
                  <a:lnTo>
                    <a:pt x="232" y="61"/>
                  </a:lnTo>
                  <a:lnTo>
                    <a:pt x="234" y="62"/>
                  </a:lnTo>
                  <a:lnTo>
                    <a:pt x="237" y="65"/>
                  </a:lnTo>
                  <a:lnTo>
                    <a:pt x="237" y="65"/>
                  </a:lnTo>
                  <a:lnTo>
                    <a:pt x="238" y="68"/>
                  </a:lnTo>
                  <a:lnTo>
                    <a:pt x="238" y="68"/>
                  </a:lnTo>
                  <a:lnTo>
                    <a:pt x="242" y="73"/>
                  </a:lnTo>
                  <a:lnTo>
                    <a:pt x="242" y="73"/>
                  </a:lnTo>
                  <a:lnTo>
                    <a:pt x="245" y="76"/>
                  </a:lnTo>
                  <a:lnTo>
                    <a:pt x="248" y="79"/>
                  </a:lnTo>
                  <a:lnTo>
                    <a:pt x="248" y="79"/>
                  </a:lnTo>
                  <a:lnTo>
                    <a:pt x="250" y="83"/>
                  </a:lnTo>
                  <a:lnTo>
                    <a:pt x="250" y="83"/>
                  </a:lnTo>
                  <a:lnTo>
                    <a:pt x="253" y="83"/>
                  </a:lnTo>
                  <a:lnTo>
                    <a:pt x="256" y="83"/>
                  </a:lnTo>
                  <a:lnTo>
                    <a:pt x="256" y="83"/>
                  </a:lnTo>
                  <a:lnTo>
                    <a:pt x="260" y="84"/>
                  </a:lnTo>
                  <a:lnTo>
                    <a:pt x="263" y="85"/>
                  </a:lnTo>
                  <a:lnTo>
                    <a:pt x="263" y="85"/>
                  </a:lnTo>
                  <a:lnTo>
                    <a:pt x="268" y="85"/>
                  </a:lnTo>
                  <a:lnTo>
                    <a:pt x="272" y="85"/>
                  </a:lnTo>
                  <a:lnTo>
                    <a:pt x="272" y="85"/>
                  </a:lnTo>
                  <a:lnTo>
                    <a:pt x="275" y="87"/>
                  </a:lnTo>
                  <a:lnTo>
                    <a:pt x="275" y="89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98"/>
                  </a:lnTo>
                  <a:lnTo>
                    <a:pt x="279" y="99"/>
                  </a:lnTo>
                  <a:lnTo>
                    <a:pt x="280" y="102"/>
                  </a:lnTo>
                  <a:lnTo>
                    <a:pt x="280" y="102"/>
                  </a:lnTo>
                  <a:lnTo>
                    <a:pt x="286" y="102"/>
                  </a:lnTo>
                  <a:lnTo>
                    <a:pt x="291" y="102"/>
                  </a:lnTo>
                  <a:lnTo>
                    <a:pt x="291" y="102"/>
                  </a:lnTo>
                  <a:lnTo>
                    <a:pt x="297" y="104"/>
                  </a:lnTo>
                  <a:lnTo>
                    <a:pt x="297" y="104"/>
                  </a:lnTo>
                  <a:lnTo>
                    <a:pt x="299" y="106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06" y="110"/>
                  </a:lnTo>
                  <a:lnTo>
                    <a:pt x="306" y="110"/>
                  </a:lnTo>
                  <a:lnTo>
                    <a:pt x="310" y="111"/>
                  </a:lnTo>
                  <a:lnTo>
                    <a:pt x="314" y="114"/>
                  </a:lnTo>
                  <a:lnTo>
                    <a:pt x="314" y="114"/>
                  </a:lnTo>
                  <a:lnTo>
                    <a:pt x="320" y="114"/>
                  </a:lnTo>
                  <a:lnTo>
                    <a:pt x="326" y="115"/>
                  </a:lnTo>
                  <a:lnTo>
                    <a:pt x="326" y="115"/>
                  </a:lnTo>
                  <a:lnTo>
                    <a:pt x="329" y="117"/>
                  </a:lnTo>
                  <a:lnTo>
                    <a:pt x="332" y="119"/>
                  </a:lnTo>
                  <a:lnTo>
                    <a:pt x="336" y="125"/>
                  </a:lnTo>
                  <a:lnTo>
                    <a:pt x="336" y="125"/>
                  </a:lnTo>
                  <a:lnTo>
                    <a:pt x="340" y="127"/>
                  </a:lnTo>
                  <a:lnTo>
                    <a:pt x="343" y="133"/>
                  </a:lnTo>
                  <a:lnTo>
                    <a:pt x="343" y="133"/>
                  </a:lnTo>
                  <a:lnTo>
                    <a:pt x="343" y="138"/>
                  </a:lnTo>
                  <a:lnTo>
                    <a:pt x="343" y="138"/>
                  </a:lnTo>
                  <a:lnTo>
                    <a:pt x="343" y="140"/>
                  </a:lnTo>
                  <a:lnTo>
                    <a:pt x="344" y="141"/>
                  </a:lnTo>
                  <a:lnTo>
                    <a:pt x="344" y="141"/>
                  </a:lnTo>
                  <a:lnTo>
                    <a:pt x="344" y="144"/>
                  </a:lnTo>
                  <a:lnTo>
                    <a:pt x="344" y="144"/>
                  </a:lnTo>
                  <a:lnTo>
                    <a:pt x="344" y="155"/>
                  </a:lnTo>
                  <a:lnTo>
                    <a:pt x="344" y="155"/>
                  </a:lnTo>
                  <a:lnTo>
                    <a:pt x="343" y="157"/>
                  </a:lnTo>
                  <a:lnTo>
                    <a:pt x="340" y="160"/>
                  </a:lnTo>
                  <a:lnTo>
                    <a:pt x="340" y="160"/>
                  </a:lnTo>
                  <a:lnTo>
                    <a:pt x="339" y="165"/>
                  </a:lnTo>
                  <a:lnTo>
                    <a:pt x="339" y="165"/>
                  </a:lnTo>
                  <a:lnTo>
                    <a:pt x="337" y="171"/>
                  </a:lnTo>
                  <a:lnTo>
                    <a:pt x="336" y="172"/>
                  </a:lnTo>
                  <a:lnTo>
                    <a:pt x="333" y="174"/>
                  </a:lnTo>
                  <a:lnTo>
                    <a:pt x="333" y="174"/>
                  </a:lnTo>
                  <a:lnTo>
                    <a:pt x="328" y="175"/>
                  </a:lnTo>
                  <a:lnTo>
                    <a:pt x="326" y="175"/>
                  </a:lnTo>
                  <a:lnTo>
                    <a:pt x="325" y="178"/>
                  </a:lnTo>
                  <a:lnTo>
                    <a:pt x="325" y="178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20" y="182"/>
                  </a:lnTo>
                  <a:lnTo>
                    <a:pt x="320" y="182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09" y="193"/>
                  </a:lnTo>
                  <a:lnTo>
                    <a:pt x="309" y="193"/>
                  </a:lnTo>
                  <a:lnTo>
                    <a:pt x="306" y="194"/>
                  </a:lnTo>
                  <a:lnTo>
                    <a:pt x="303" y="194"/>
                  </a:lnTo>
                  <a:lnTo>
                    <a:pt x="301" y="194"/>
                  </a:lnTo>
                  <a:lnTo>
                    <a:pt x="298" y="195"/>
                  </a:lnTo>
                  <a:lnTo>
                    <a:pt x="298" y="195"/>
                  </a:lnTo>
                  <a:lnTo>
                    <a:pt x="295" y="198"/>
                  </a:lnTo>
                  <a:lnTo>
                    <a:pt x="291" y="201"/>
                  </a:lnTo>
                  <a:lnTo>
                    <a:pt x="291" y="201"/>
                  </a:lnTo>
                  <a:lnTo>
                    <a:pt x="286" y="202"/>
                  </a:lnTo>
                  <a:lnTo>
                    <a:pt x="286" y="202"/>
                  </a:lnTo>
                  <a:lnTo>
                    <a:pt x="283" y="202"/>
                  </a:lnTo>
                  <a:lnTo>
                    <a:pt x="280" y="203"/>
                  </a:lnTo>
                  <a:lnTo>
                    <a:pt x="280" y="203"/>
                  </a:lnTo>
                  <a:lnTo>
                    <a:pt x="272" y="207"/>
                  </a:lnTo>
                  <a:lnTo>
                    <a:pt x="263" y="209"/>
                  </a:lnTo>
                  <a:lnTo>
                    <a:pt x="263" y="209"/>
                  </a:lnTo>
                  <a:lnTo>
                    <a:pt x="259" y="207"/>
                  </a:lnTo>
                  <a:lnTo>
                    <a:pt x="255" y="209"/>
                  </a:lnTo>
                  <a:lnTo>
                    <a:pt x="255" y="209"/>
                  </a:lnTo>
                  <a:lnTo>
                    <a:pt x="252" y="210"/>
                  </a:lnTo>
                  <a:lnTo>
                    <a:pt x="250" y="210"/>
                  </a:lnTo>
                  <a:lnTo>
                    <a:pt x="249" y="210"/>
                  </a:lnTo>
                  <a:lnTo>
                    <a:pt x="249" y="210"/>
                  </a:lnTo>
                  <a:lnTo>
                    <a:pt x="246" y="209"/>
                  </a:lnTo>
                  <a:lnTo>
                    <a:pt x="244" y="206"/>
                  </a:lnTo>
                  <a:lnTo>
                    <a:pt x="244" y="206"/>
                  </a:lnTo>
                  <a:lnTo>
                    <a:pt x="238" y="206"/>
                  </a:lnTo>
                  <a:lnTo>
                    <a:pt x="234" y="206"/>
                  </a:lnTo>
                  <a:lnTo>
                    <a:pt x="234" y="206"/>
                  </a:lnTo>
                  <a:lnTo>
                    <a:pt x="232" y="207"/>
                  </a:lnTo>
                  <a:lnTo>
                    <a:pt x="229" y="207"/>
                  </a:lnTo>
                  <a:lnTo>
                    <a:pt x="225" y="212"/>
                  </a:lnTo>
                  <a:lnTo>
                    <a:pt x="225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1" y="213"/>
                  </a:lnTo>
                  <a:lnTo>
                    <a:pt x="221" y="213"/>
                  </a:lnTo>
                  <a:lnTo>
                    <a:pt x="217" y="216"/>
                  </a:lnTo>
                  <a:lnTo>
                    <a:pt x="217" y="216"/>
                  </a:lnTo>
                  <a:lnTo>
                    <a:pt x="213" y="220"/>
                  </a:lnTo>
                  <a:lnTo>
                    <a:pt x="213" y="220"/>
                  </a:lnTo>
                  <a:lnTo>
                    <a:pt x="210" y="220"/>
                  </a:lnTo>
                  <a:lnTo>
                    <a:pt x="207" y="220"/>
                  </a:lnTo>
                  <a:lnTo>
                    <a:pt x="207" y="220"/>
                  </a:lnTo>
                  <a:lnTo>
                    <a:pt x="203" y="222"/>
                  </a:lnTo>
                  <a:lnTo>
                    <a:pt x="200" y="225"/>
                  </a:lnTo>
                  <a:lnTo>
                    <a:pt x="200" y="225"/>
                  </a:lnTo>
                  <a:lnTo>
                    <a:pt x="196" y="225"/>
                  </a:lnTo>
                  <a:lnTo>
                    <a:pt x="196" y="225"/>
                  </a:lnTo>
                  <a:lnTo>
                    <a:pt x="191" y="226"/>
                  </a:lnTo>
                  <a:lnTo>
                    <a:pt x="191" y="226"/>
                  </a:lnTo>
                  <a:lnTo>
                    <a:pt x="187" y="228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79" y="232"/>
                  </a:lnTo>
                  <a:lnTo>
                    <a:pt x="179" y="232"/>
                  </a:lnTo>
                  <a:lnTo>
                    <a:pt x="176" y="232"/>
                  </a:lnTo>
                  <a:lnTo>
                    <a:pt x="173" y="232"/>
                  </a:lnTo>
                  <a:lnTo>
                    <a:pt x="166" y="232"/>
                  </a:lnTo>
                  <a:lnTo>
                    <a:pt x="166" y="232"/>
                  </a:lnTo>
                  <a:lnTo>
                    <a:pt x="162" y="233"/>
                  </a:lnTo>
                  <a:lnTo>
                    <a:pt x="160" y="236"/>
                  </a:lnTo>
                  <a:lnTo>
                    <a:pt x="156" y="237"/>
                  </a:lnTo>
                  <a:lnTo>
                    <a:pt x="153" y="239"/>
                  </a:lnTo>
                  <a:lnTo>
                    <a:pt x="150" y="237"/>
                  </a:lnTo>
                  <a:lnTo>
                    <a:pt x="150" y="237"/>
                  </a:lnTo>
                  <a:lnTo>
                    <a:pt x="149" y="235"/>
                  </a:lnTo>
                  <a:lnTo>
                    <a:pt x="147" y="233"/>
                  </a:lnTo>
                  <a:lnTo>
                    <a:pt x="147" y="233"/>
                  </a:lnTo>
                  <a:lnTo>
                    <a:pt x="145" y="233"/>
                  </a:lnTo>
                  <a:lnTo>
                    <a:pt x="141" y="232"/>
                  </a:lnTo>
                  <a:lnTo>
                    <a:pt x="141" y="232"/>
                  </a:lnTo>
                  <a:lnTo>
                    <a:pt x="138" y="232"/>
                  </a:lnTo>
                  <a:lnTo>
                    <a:pt x="137" y="229"/>
                  </a:lnTo>
                  <a:lnTo>
                    <a:pt x="135" y="224"/>
                  </a:lnTo>
                  <a:lnTo>
                    <a:pt x="135" y="224"/>
                  </a:lnTo>
                  <a:lnTo>
                    <a:pt x="127" y="224"/>
                  </a:lnTo>
                  <a:lnTo>
                    <a:pt x="127" y="224"/>
                  </a:lnTo>
                  <a:lnTo>
                    <a:pt x="126" y="217"/>
                  </a:lnTo>
                  <a:lnTo>
                    <a:pt x="123" y="212"/>
                  </a:lnTo>
                  <a:lnTo>
                    <a:pt x="123" y="212"/>
                  </a:lnTo>
                  <a:lnTo>
                    <a:pt x="123" y="209"/>
                  </a:lnTo>
                  <a:lnTo>
                    <a:pt x="123" y="209"/>
                  </a:lnTo>
                  <a:lnTo>
                    <a:pt x="122" y="207"/>
                  </a:lnTo>
                  <a:lnTo>
                    <a:pt x="122" y="207"/>
                  </a:lnTo>
                  <a:lnTo>
                    <a:pt x="119" y="203"/>
                  </a:lnTo>
                  <a:lnTo>
                    <a:pt x="119" y="203"/>
                  </a:lnTo>
                  <a:lnTo>
                    <a:pt x="119" y="198"/>
                  </a:lnTo>
                  <a:lnTo>
                    <a:pt x="120" y="193"/>
                  </a:lnTo>
                  <a:lnTo>
                    <a:pt x="120" y="193"/>
                  </a:lnTo>
                  <a:lnTo>
                    <a:pt x="120" y="187"/>
                  </a:lnTo>
                  <a:lnTo>
                    <a:pt x="120" y="187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9" y="182"/>
                  </a:lnTo>
                  <a:lnTo>
                    <a:pt x="118" y="180"/>
                  </a:lnTo>
                  <a:lnTo>
                    <a:pt x="118" y="180"/>
                  </a:lnTo>
                  <a:lnTo>
                    <a:pt x="116" y="175"/>
                  </a:lnTo>
                  <a:lnTo>
                    <a:pt x="116" y="168"/>
                  </a:lnTo>
                  <a:lnTo>
                    <a:pt x="116" y="155"/>
                  </a:lnTo>
                  <a:lnTo>
                    <a:pt x="116" y="155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8" y="137"/>
                  </a:lnTo>
                  <a:lnTo>
                    <a:pt x="118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2" y="127"/>
                  </a:lnTo>
                  <a:lnTo>
                    <a:pt x="112" y="127"/>
                  </a:lnTo>
                  <a:lnTo>
                    <a:pt x="111" y="125"/>
                  </a:lnTo>
                  <a:lnTo>
                    <a:pt x="108" y="123"/>
                  </a:lnTo>
                  <a:lnTo>
                    <a:pt x="108" y="123"/>
                  </a:lnTo>
                  <a:lnTo>
                    <a:pt x="105" y="122"/>
                  </a:lnTo>
                  <a:lnTo>
                    <a:pt x="105" y="122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95" y="117"/>
                  </a:lnTo>
                  <a:lnTo>
                    <a:pt x="92" y="117"/>
                  </a:lnTo>
                  <a:lnTo>
                    <a:pt x="90" y="118"/>
                  </a:lnTo>
                  <a:lnTo>
                    <a:pt x="90" y="118"/>
                  </a:lnTo>
                  <a:lnTo>
                    <a:pt x="88" y="122"/>
                  </a:lnTo>
                  <a:lnTo>
                    <a:pt x="88" y="122"/>
                  </a:lnTo>
                  <a:lnTo>
                    <a:pt x="84" y="122"/>
                  </a:lnTo>
                  <a:lnTo>
                    <a:pt x="81" y="123"/>
                  </a:lnTo>
                  <a:lnTo>
                    <a:pt x="81" y="123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80" y="125"/>
                  </a:lnTo>
                  <a:lnTo>
                    <a:pt x="77" y="125"/>
                  </a:lnTo>
                  <a:lnTo>
                    <a:pt x="77" y="125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65" y="123"/>
                  </a:lnTo>
                  <a:lnTo>
                    <a:pt x="59" y="122"/>
                  </a:lnTo>
                  <a:lnTo>
                    <a:pt x="59" y="122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51" y="117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7" y="110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4" y="107"/>
                  </a:lnTo>
                  <a:lnTo>
                    <a:pt x="43" y="106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6" y="104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27" y="98"/>
                  </a:lnTo>
                  <a:lnTo>
                    <a:pt x="27" y="98"/>
                  </a:lnTo>
                  <a:lnTo>
                    <a:pt x="19" y="92"/>
                  </a:lnTo>
                  <a:lnTo>
                    <a:pt x="16" y="88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8" y="73"/>
                  </a:lnTo>
                  <a:lnTo>
                    <a:pt x="5" y="69"/>
                  </a:lnTo>
                  <a:lnTo>
                    <a:pt x="5" y="69"/>
                  </a:lnTo>
                  <a:lnTo>
                    <a:pt x="5" y="65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5" y="33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4" y="23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5" y="14"/>
                  </a:lnTo>
                  <a:lnTo>
                    <a:pt x="27" y="11"/>
                  </a:lnTo>
                  <a:lnTo>
                    <a:pt x="31" y="9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94"/>
            <p:cNvSpPr>
              <a:spLocks/>
            </p:cNvSpPr>
            <p:nvPr/>
          </p:nvSpPr>
          <p:spPr bwMode="auto">
            <a:xfrm>
              <a:off x="3275" y="3808"/>
              <a:ext cx="22" cy="1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0" y="0"/>
                </a:cxn>
                <a:cxn ang="0">
                  <a:pos x="60" y="2"/>
                </a:cxn>
                <a:cxn ang="0">
                  <a:pos x="65" y="2"/>
                </a:cxn>
                <a:cxn ang="0">
                  <a:pos x="69" y="4"/>
                </a:cxn>
                <a:cxn ang="0">
                  <a:pos x="84" y="12"/>
                </a:cxn>
                <a:cxn ang="0">
                  <a:pos x="97" y="19"/>
                </a:cxn>
                <a:cxn ang="0">
                  <a:pos x="98" y="21"/>
                </a:cxn>
                <a:cxn ang="0">
                  <a:pos x="99" y="23"/>
                </a:cxn>
                <a:cxn ang="0">
                  <a:pos x="102" y="25"/>
                </a:cxn>
                <a:cxn ang="0">
                  <a:pos x="107" y="28"/>
                </a:cxn>
                <a:cxn ang="0">
                  <a:pos x="109" y="29"/>
                </a:cxn>
                <a:cxn ang="0">
                  <a:pos x="110" y="29"/>
                </a:cxn>
                <a:cxn ang="0">
                  <a:pos x="113" y="36"/>
                </a:cxn>
                <a:cxn ang="0">
                  <a:pos x="117" y="42"/>
                </a:cxn>
                <a:cxn ang="0">
                  <a:pos x="120" y="52"/>
                </a:cxn>
                <a:cxn ang="0">
                  <a:pos x="122" y="65"/>
                </a:cxn>
                <a:cxn ang="0">
                  <a:pos x="118" y="77"/>
                </a:cxn>
                <a:cxn ang="0">
                  <a:pos x="116" y="80"/>
                </a:cxn>
                <a:cxn ang="0">
                  <a:pos x="111" y="82"/>
                </a:cxn>
                <a:cxn ang="0">
                  <a:pos x="107" y="85"/>
                </a:cxn>
                <a:cxn ang="0">
                  <a:pos x="101" y="85"/>
                </a:cxn>
                <a:cxn ang="0">
                  <a:pos x="98" y="88"/>
                </a:cxn>
                <a:cxn ang="0">
                  <a:pos x="94" y="92"/>
                </a:cxn>
                <a:cxn ang="0">
                  <a:pos x="83" y="97"/>
                </a:cxn>
                <a:cxn ang="0">
                  <a:pos x="79" y="99"/>
                </a:cxn>
                <a:cxn ang="0">
                  <a:pos x="75" y="100"/>
                </a:cxn>
                <a:cxn ang="0">
                  <a:pos x="63" y="100"/>
                </a:cxn>
                <a:cxn ang="0">
                  <a:pos x="52" y="100"/>
                </a:cxn>
                <a:cxn ang="0">
                  <a:pos x="44" y="97"/>
                </a:cxn>
                <a:cxn ang="0">
                  <a:pos x="42" y="94"/>
                </a:cxn>
                <a:cxn ang="0">
                  <a:pos x="37" y="88"/>
                </a:cxn>
                <a:cxn ang="0">
                  <a:pos x="37" y="82"/>
                </a:cxn>
                <a:cxn ang="0">
                  <a:pos x="37" y="77"/>
                </a:cxn>
                <a:cxn ang="0">
                  <a:pos x="37" y="66"/>
                </a:cxn>
                <a:cxn ang="0">
                  <a:pos x="36" y="61"/>
                </a:cxn>
                <a:cxn ang="0">
                  <a:pos x="31" y="56"/>
                </a:cxn>
                <a:cxn ang="0">
                  <a:pos x="29" y="54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26" y="44"/>
                </a:cxn>
                <a:cxn ang="0">
                  <a:pos x="23" y="40"/>
                </a:cxn>
                <a:cxn ang="0">
                  <a:pos x="19" y="37"/>
                </a:cxn>
                <a:cxn ang="0">
                  <a:pos x="14" y="33"/>
                </a:cxn>
                <a:cxn ang="0">
                  <a:pos x="4" y="29"/>
                </a:cxn>
                <a:cxn ang="0">
                  <a:pos x="2" y="28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4" y="4"/>
                </a:cxn>
                <a:cxn ang="0">
                  <a:pos x="23" y="0"/>
                </a:cxn>
              </a:cxnLst>
              <a:rect l="0" t="0" r="r" b="b"/>
              <a:pathLst>
                <a:path w="122" h="100">
                  <a:moveTo>
                    <a:pt x="29" y="0"/>
                  </a:moveTo>
                  <a:lnTo>
                    <a:pt x="2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5" y="2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2" y="16"/>
                  </a:lnTo>
                  <a:lnTo>
                    <a:pt x="97" y="19"/>
                  </a:lnTo>
                  <a:lnTo>
                    <a:pt x="98" y="20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9" y="23"/>
                  </a:lnTo>
                  <a:lnTo>
                    <a:pt x="101" y="23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9" y="29"/>
                  </a:lnTo>
                  <a:lnTo>
                    <a:pt x="110" y="29"/>
                  </a:lnTo>
                  <a:lnTo>
                    <a:pt x="110" y="29"/>
                  </a:lnTo>
                  <a:lnTo>
                    <a:pt x="111" y="33"/>
                  </a:lnTo>
                  <a:lnTo>
                    <a:pt x="113" y="36"/>
                  </a:lnTo>
                  <a:lnTo>
                    <a:pt x="117" y="42"/>
                  </a:lnTo>
                  <a:lnTo>
                    <a:pt x="117" y="42"/>
                  </a:lnTo>
                  <a:lnTo>
                    <a:pt x="120" y="52"/>
                  </a:lnTo>
                  <a:lnTo>
                    <a:pt x="120" y="52"/>
                  </a:lnTo>
                  <a:lnTo>
                    <a:pt x="121" y="58"/>
                  </a:lnTo>
                  <a:lnTo>
                    <a:pt x="122" y="65"/>
                  </a:lnTo>
                  <a:lnTo>
                    <a:pt x="121" y="70"/>
                  </a:lnTo>
                  <a:lnTo>
                    <a:pt x="118" y="77"/>
                  </a:lnTo>
                  <a:lnTo>
                    <a:pt x="118" y="77"/>
                  </a:lnTo>
                  <a:lnTo>
                    <a:pt x="116" y="80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07" y="85"/>
                  </a:lnTo>
                  <a:lnTo>
                    <a:pt x="107" y="85"/>
                  </a:lnTo>
                  <a:lnTo>
                    <a:pt x="103" y="85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98" y="88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88" y="94"/>
                  </a:lnTo>
                  <a:lnTo>
                    <a:pt x="83" y="97"/>
                  </a:lnTo>
                  <a:lnTo>
                    <a:pt x="83" y="97"/>
                  </a:lnTo>
                  <a:lnTo>
                    <a:pt x="79" y="99"/>
                  </a:lnTo>
                  <a:lnTo>
                    <a:pt x="75" y="100"/>
                  </a:lnTo>
                  <a:lnTo>
                    <a:pt x="75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46" y="99"/>
                  </a:lnTo>
                  <a:lnTo>
                    <a:pt x="44" y="97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0" y="92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7" y="82"/>
                  </a:lnTo>
                  <a:lnTo>
                    <a:pt x="37" y="77"/>
                  </a:lnTo>
                  <a:lnTo>
                    <a:pt x="37" y="77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7" y="62"/>
                  </a:lnTo>
                  <a:lnTo>
                    <a:pt x="36" y="61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30" y="55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6" y="44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7" y="36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95"/>
            <p:cNvSpPr>
              <a:spLocks/>
            </p:cNvSpPr>
            <p:nvPr/>
          </p:nvSpPr>
          <p:spPr bwMode="auto">
            <a:xfrm>
              <a:off x="3308" y="3837"/>
              <a:ext cx="14" cy="10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23" y="24"/>
                </a:cxn>
                <a:cxn ang="0">
                  <a:pos x="30" y="21"/>
                </a:cxn>
                <a:cxn ang="0">
                  <a:pos x="36" y="19"/>
                </a:cxn>
                <a:cxn ang="0">
                  <a:pos x="41" y="15"/>
                </a:cxn>
                <a:cxn ang="0">
                  <a:pos x="45" y="12"/>
                </a:cxn>
                <a:cxn ang="0">
                  <a:pos x="49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60" y="0"/>
                </a:cxn>
                <a:cxn ang="0">
                  <a:pos x="69" y="1"/>
                </a:cxn>
                <a:cxn ang="0">
                  <a:pos x="71" y="2"/>
                </a:cxn>
                <a:cxn ang="0">
                  <a:pos x="74" y="8"/>
                </a:cxn>
                <a:cxn ang="0">
                  <a:pos x="75" y="13"/>
                </a:cxn>
                <a:cxn ang="0">
                  <a:pos x="78" y="17"/>
                </a:cxn>
                <a:cxn ang="0">
                  <a:pos x="78" y="19"/>
                </a:cxn>
                <a:cxn ang="0">
                  <a:pos x="75" y="23"/>
                </a:cxn>
                <a:cxn ang="0">
                  <a:pos x="72" y="28"/>
                </a:cxn>
                <a:cxn ang="0">
                  <a:pos x="71" y="35"/>
                </a:cxn>
                <a:cxn ang="0">
                  <a:pos x="74" y="35"/>
                </a:cxn>
                <a:cxn ang="0">
                  <a:pos x="79" y="40"/>
                </a:cxn>
                <a:cxn ang="0">
                  <a:pos x="78" y="43"/>
                </a:cxn>
                <a:cxn ang="0">
                  <a:pos x="74" y="46"/>
                </a:cxn>
                <a:cxn ang="0">
                  <a:pos x="65" y="47"/>
                </a:cxn>
                <a:cxn ang="0">
                  <a:pos x="63" y="48"/>
                </a:cxn>
                <a:cxn ang="0">
                  <a:pos x="59" y="50"/>
                </a:cxn>
                <a:cxn ang="0">
                  <a:pos x="56" y="52"/>
                </a:cxn>
                <a:cxn ang="0">
                  <a:pos x="53" y="54"/>
                </a:cxn>
                <a:cxn ang="0">
                  <a:pos x="49" y="48"/>
                </a:cxn>
                <a:cxn ang="0">
                  <a:pos x="48" y="47"/>
                </a:cxn>
                <a:cxn ang="0">
                  <a:pos x="41" y="47"/>
                </a:cxn>
                <a:cxn ang="0">
                  <a:pos x="37" y="50"/>
                </a:cxn>
                <a:cxn ang="0">
                  <a:pos x="31" y="52"/>
                </a:cxn>
                <a:cxn ang="0">
                  <a:pos x="26" y="52"/>
                </a:cxn>
                <a:cxn ang="0">
                  <a:pos x="23" y="50"/>
                </a:cxn>
                <a:cxn ang="0">
                  <a:pos x="22" y="54"/>
                </a:cxn>
                <a:cxn ang="0">
                  <a:pos x="12" y="55"/>
                </a:cxn>
                <a:cxn ang="0">
                  <a:pos x="7" y="55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2"/>
                </a:cxn>
                <a:cxn ang="0">
                  <a:pos x="4" y="36"/>
                </a:cxn>
                <a:cxn ang="0">
                  <a:pos x="8" y="32"/>
                </a:cxn>
                <a:cxn ang="0">
                  <a:pos x="19" y="25"/>
                </a:cxn>
              </a:cxnLst>
              <a:rect l="0" t="0" r="r" b="b"/>
              <a:pathLst>
                <a:path w="79" h="55">
                  <a:moveTo>
                    <a:pt x="19" y="25"/>
                  </a:moveTo>
                  <a:lnTo>
                    <a:pt x="19" y="25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6" y="24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6" y="19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6" y="8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8" y="16"/>
                  </a:lnTo>
                  <a:lnTo>
                    <a:pt x="78" y="17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6" y="21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2" y="28"/>
                  </a:lnTo>
                  <a:lnTo>
                    <a:pt x="71" y="32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4" y="35"/>
                  </a:lnTo>
                  <a:lnTo>
                    <a:pt x="76" y="36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78" y="43"/>
                  </a:lnTo>
                  <a:lnTo>
                    <a:pt x="76" y="46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65" y="47"/>
                  </a:lnTo>
                  <a:lnTo>
                    <a:pt x="65" y="47"/>
                  </a:lnTo>
                  <a:lnTo>
                    <a:pt x="63" y="48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51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3" y="54"/>
                  </a:lnTo>
                  <a:lnTo>
                    <a:pt x="50" y="52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7"/>
                  </a:lnTo>
                  <a:lnTo>
                    <a:pt x="45" y="46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37" y="50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2" y="54"/>
                  </a:lnTo>
                  <a:lnTo>
                    <a:pt x="19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7" y="55"/>
                  </a:lnTo>
                  <a:lnTo>
                    <a:pt x="4" y="55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4" y="28"/>
                  </a:lnTo>
                  <a:lnTo>
                    <a:pt x="19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96"/>
            <p:cNvSpPr>
              <a:spLocks/>
            </p:cNvSpPr>
            <p:nvPr/>
          </p:nvSpPr>
          <p:spPr bwMode="auto">
            <a:xfrm>
              <a:off x="3169" y="3735"/>
              <a:ext cx="55" cy="43"/>
            </a:xfrm>
            <a:custGeom>
              <a:avLst/>
              <a:gdLst/>
              <a:ahLst/>
              <a:cxnLst>
                <a:cxn ang="0">
                  <a:pos x="58" y="66"/>
                </a:cxn>
                <a:cxn ang="0">
                  <a:pos x="84" y="57"/>
                </a:cxn>
                <a:cxn ang="0">
                  <a:pos x="95" y="47"/>
                </a:cxn>
                <a:cxn ang="0">
                  <a:pos x="108" y="29"/>
                </a:cxn>
                <a:cxn ang="0">
                  <a:pos x="121" y="13"/>
                </a:cxn>
                <a:cxn ang="0">
                  <a:pos x="140" y="6"/>
                </a:cxn>
                <a:cxn ang="0">
                  <a:pos x="156" y="2"/>
                </a:cxn>
                <a:cxn ang="0">
                  <a:pos x="165" y="22"/>
                </a:cxn>
                <a:cxn ang="0">
                  <a:pos x="180" y="37"/>
                </a:cxn>
                <a:cxn ang="0">
                  <a:pos x="178" y="47"/>
                </a:cxn>
                <a:cxn ang="0">
                  <a:pos x="191" y="64"/>
                </a:cxn>
                <a:cxn ang="0">
                  <a:pos x="194" y="75"/>
                </a:cxn>
                <a:cxn ang="0">
                  <a:pos x="212" y="78"/>
                </a:cxn>
                <a:cxn ang="0">
                  <a:pos x="218" y="94"/>
                </a:cxn>
                <a:cxn ang="0">
                  <a:pos x="210" y="104"/>
                </a:cxn>
                <a:cxn ang="0">
                  <a:pos x="210" y="110"/>
                </a:cxn>
                <a:cxn ang="0">
                  <a:pos x="213" y="118"/>
                </a:cxn>
                <a:cxn ang="0">
                  <a:pos x="222" y="131"/>
                </a:cxn>
                <a:cxn ang="0">
                  <a:pos x="235" y="147"/>
                </a:cxn>
                <a:cxn ang="0">
                  <a:pos x="245" y="133"/>
                </a:cxn>
                <a:cxn ang="0">
                  <a:pos x="259" y="141"/>
                </a:cxn>
                <a:cxn ang="0">
                  <a:pos x="274" y="162"/>
                </a:cxn>
                <a:cxn ang="0">
                  <a:pos x="277" y="185"/>
                </a:cxn>
                <a:cxn ang="0">
                  <a:pos x="288" y="194"/>
                </a:cxn>
                <a:cxn ang="0">
                  <a:pos x="304" y="205"/>
                </a:cxn>
                <a:cxn ang="0">
                  <a:pos x="290" y="219"/>
                </a:cxn>
                <a:cxn ang="0">
                  <a:pos x="274" y="235"/>
                </a:cxn>
                <a:cxn ang="0">
                  <a:pos x="270" y="219"/>
                </a:cxn>
                <a:cxn ang="0">
                  <a:pos x="247" y="223"/>
                </a:cxn>
                <a:cxn ang="0">
                  <a:pos x="221" y="231"/>
                </a:cxn>
                <a:cxn ang="0">
                  <a:pos x="212" y="222"/>
                </a:cxn>
                <a:cxn ang="0">
                  <a:pos x="201" y="215"/>
                </a:cxn>
                <a:cxn ang="0">
                  <a:pos x="191" y="204"/>
                </a:cxn>
                <a:cxn ang="0">
                  <a:pos x="182" y="197"/>
                </a:cxn>
                <a:cxn ang="0">
                  <a:pos x="171" y="205"/>
                </a:cxn>
                <a:cxn ang="0">
                  <a:pos x="155" y="192"/>
                </a:cxn>
                <a:cxn ang="0">
                  <a:pos x="161" y="184"/>
                </a:cxn>
                <a:cxn ang="0">
                  <a:pos x="176" y="181"/>
                </a:cxn>
                <a:cxn ang="0">
                  <a:pos x="163" y="166"/>
                </a:cxn>
                <a:cxn ang="0">
                  <a:pos x="155" y="174"/>
                </a:cxn>
                <a:cxn ang="0">
                  <a:pos x="145" y="171"/>
                </a:cxn>
                <a:cxn ang="0">
                  <a:pos x="145" y="184"/>
                </a:cxn>
                <a:cxn ang="0">
                  <a:pos x="134" y="171"/>
                </a:cxn>
                <a:cxn ang="0">
                  <a:pos x="129" y="179"/>
                </a:cxn>
                <a:cxn ang="0">
                  <a:pos x="138" y="185"/>
                </a:cxn>
                <a:cxn ang="0">
                  <a:pos x="149" y="200"/>
                </a:cxn>
                <a:cxn ang="0">
                  <a:pos x="137" y="204"/>
                </a:cxn>
                <a:cxn ang="0">
                  <a:pos x="114" y="208"/>
                </a:cxn>
                <a:cxn ang="0">
                  <a:pos x="89" y="213"/>
                </a:cxn>
                <a:cxn ang="0">
                  <a:pos x="76" y="190"/>
                </a:cxn>
                <a:cxn ang="0">
                  <a:pos x="69" y="174"/>
                </a:cxn>
                <a:cxn ang="0">
                  <a:pos x="60" y="163"/>
                </a:cxn>
                <a:cxn ang="0">
                  <a:pos x="50" y="148"/>
                </a:cxn>
                <a:cxn ang="0">
                  <a:pos x="33" y="128"/>
                </a:cxn>
                <a:cxn ang="0">
                  <a:pos x="26" y="99"/>
                </a:cxn>
                <a:cxn ang="0">
                  <a:pos x="8" y="79"/>
                </a:cxn>
              </a:cxnLst>
              <a:rect l="0" t="0" r="r" b="b"/>
              <a:pathLst>
                <a:path w="304" h="236">
                  <a:moveTo>
                    <a:pt x="5" y="67"/>
                  </a:moveTo>
                  <a:lnTo>
                    <a:pt x="5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45" y="67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77" y="66"/>
                  </a:lnTo>
                  <a:lnTo>
                    <a:pt x="80" y="64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4" y="57"/>
                  </a:lnTo>
                  <a:lnTo>
                    <a:pt x="84" y="55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9" y="51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5" y="47"/>
                  </a:lnTo>
                  <a:lnTo>
                    <a:pt x="95" y="44"/>
                  </a:lnTo>
                  <a:lnTo>
                    <a:pt x="95" y="44"/>
                  </a:lnTo>
                  <a:lnTo>
                    <a:pt x="96" y="42"/>
                  </a:lnTo>
                  <a:lnTo>
                    <a:pt x="98" y="41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7" y="19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21" y="13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33" y="6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42" y="5"/>
                  </a:lnTo>
                  <a:lnTo>
                    <a:pt x="144" y="3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49" y="0"/>
                  </a:lnTo>
                  <a:lnTo>
                    <a:pt x="155" y="0"/>
                  </a:lnTo>
                  <a:lnTo>
                    <a:pt x="156" y="2"/>
                  </a:lnTo>
                  <a:lnTo>
                    <a:pt x="159" y="5"/>
                  </a:lnTo>
                  <a:lnTo>
                    <a:pt x="159" y="5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3" y="19"/>
                  </a:lnTo>
                  <a:lnTo>
                    <a:pt x="163" y="19"/>
                  </a:lnTo>
                  <a:lnTo>
                    <a:pt x="165" y="22"/>
                  </a:lnTo>
                  <a:lnTo>
                    <a:pt x="170" y="25"/>
                  </a:lnTo>
                  <a:lnTo>
                    <a:pt x="170" y="25"/>
                  </a:lnTo>
                  <a:lnTo>
                    <a:pt x="172" y="28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8" y="34"/>
                  </a:lnTo>
                  <a:lnTo>
                    <a:pt x="180" y="37"/>
                  </a:lnTo>
                  <a:lnTo>
                    <a:pt x="180" y="37"/>
                  </a:lnTo>
                  <a:lnTo>
                    <a:pt x="180" y="38"/>
                  </a:lnTo>
                  <a:lnTo>
                    <a:pt x="180" y="40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8" y="47"/>
                  </a:lnTo>
                  <a:lnTo>
                    <a:pt x="178" y="47"/>
                  </a:lnTo>
                  <a:lnTo>
                    <a:pt x="183" y="49"/>
                  </a:lnTo>
                  <a:lnTo>
                    <a:pt x="183" y="49"/>
                  </a:lnTo>
                  <a:lnTo>
                    <a:pt x="186" y="53"/>
                  </a:lnTo>
                  <a:lnTo>
                    <a:pt x="188" y="57"/>
                  </a:lnTo>
                  <a:lnTo>
                    <a:pt x="188" y="57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3" y="67"/>
                  </a:lnTo>
                  <a:lnTo>
                    <a:pt x="193" y="67"/>
                  </a:lnTo>
                  <a:lnTo>
                    <a:pt x="194" y="68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2"/>
                  </a:lnTo>
                  <a:lnTo>
                    <a:pt x="194" y="75"/>
                  </a:lnTo>
                  <a:lnTo>
                    <a:pt x="195" y="76"/>
                  </a:lnTo>
                  <a:lnTo>
                    <a:pt x="198" y="78"/>
                  </a:lnTo>
                  <a:lnTo>
                    <a:pt x="198" y="78"/>
                  </a:lnTo>
                  <a:lnTo>
                    <a:pt x="203" y="76"/>
                  </a:lnTo>
                  <a:lnTo>
                    <a:pt x="209" y="76"/>
                  </a:lnTo>
                  <a:lnTo>
                    <a:pt x="209" y="76"/>
                  </a:lnTo>
                  <a:lnTo>
                    <a:pt x="212" y="78"/>
                  </a:lnTo>
                  <a:lnTo>
                    <a:pt x="213" y="79"/>
                  </a:lnTo>
                  <a:lnTo>
                    <a:pt x="216" y="83"/>
                  </a:lnTo>
                  <a:lnTo>
                    <a:pt x="216" y="83"/>
                  </a:lnTo>
                  <a:lnTo>
                    <a:pt x="217" y="89"/>
                  </a:lnTo>
                  <a:lnTo>
                    <a:pt x="218" y="91"/>
                  </a:lnTo>
                  <a:lnTo>
                    <a:pt x="218" y="94"/>
                  </a:lnTo>
                  <a:lnTo>
                    <a:pt x="218" y="94"/>
                  </a:lnTo>
                  <a:lnTo>
                    <a:pt x="218" y="97"/>
                  </a:lnTo>
                  <a:lnTo>
                    <a:pt x="217" y="98"/>
                  </a:lnTo>
                  <a:lnTo>
                    <a:pt x="217" y="98"/>
                  </a:lnTo>
                  <a:lnTo>
                    <a:pt x="216" y="101"/>
                  </a:lnTo>
                  <a:lnTo>
                    <a:pt x="214" y="104"/>
                  </a:lnTo>
                  <a:lnTo>
                    <a:pt x="214" y="104"/>
                  </a:lnTo>
                  <a:lnTo>
                    <a:pt x="210" y="104"/>
                  </a:lnTo>
                  <a:lnTo>
                    <a:pt x="209" y="104"/>
                  </a:lnTo>
                  <a:lnTo>
                    <a:pt x="206" y="105"/>
                  </a:lnTo>
                  <a:lnTo>
                    <a:pt x="206" y="105"/>
                  </a:lnTo>
                  <a:lnTo>
                    <a:pt x="206" y="108"/>
                  </a:lnTo>
                  <a:lnTo>
                    <a:pt x="206" y="109"/>
                  </a:lnTo>
                  <a:lnTo>
                    <a:pt x="207" y="109"/>
                  </a:lnTo>
                  <a:lnTo>
                    <a:pt x="210" y="110"/>
                  </a:lnTo>
                  <a:lnTo>
                    <a:pt x="210" y="110"/>
                  </a:lnTo>
                  <a:lnTo>
                    <a:pt x="210" y="112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12" y="117"/>
                  </a:lnTo>
                  <a:lnTo>
                    <a:pt x="213" y="118"/>
                  </a:lnTo>
                  <a:lnTo>
                    <a:pt x="213" y="118"/>
                  </a:lnTo>
                  <a:lnTo>
                    <a:pt x="214" y="123"/>
                  </a:lnTo>
                  <a:lnTo>
                    <a:pt x="216" y="127"/>
                  </a:lnTo>
                  <a:lnTo>
                    <a:pt x="216" y="127"/>
                  </a:lnTo>
                  <a:lnTo>
                    <a:pt x="218" y="129"/>
                  </a:lnTo>
                  <a:lnTo>
                    <a:pt x="218" y="129"/>
                  </a:lnTo>
                  <a:lnTo>
                    <a:pt x="221" y="131"/>
                  </a:lnTo>
                  <a:lnTo>
                    <a:pt x="222" y="131"/>
                  </a:lnTo>
                  <a:lnTo>
                    <a:pt x="222" y="131"/>
                  </a:lnTo>
                  <a:lnTo>
                    <a:pt x="226" y="133"/>
                  </a:lnTo>
                  <a:lnTo>
                    <a:pt x="231" y="137"/>
                  </a:lnTo>
                  <a:lnTo>
                    <a:pt x="231" y="137"/>
                  </a:lnTo>
                  <a:lnTo>
                    <a:pt x="232" y="143"/>
                  </a:lnTo>
                  <a:lnTo>
                    <a:pt x="232" y="146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7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4" y="141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50" y="132"/>
                  </a:lnTo>
                  <a:lnTo>
                    <a:pt x="252" y="132"/>
                  </a:lnTo>
                  <a:lnTo>
                    <a:pt x="252" y="132"/>
                  </a:lnTo>
                  <a:lnTo>
                    <a:pt x="254" y="136"/>
                  </a:lnTo>
                  <a:lnTo>
                    <a:pt x="256" y="137"/>
                  </a:lnTo>
                  <a:lnTo>
                    <a:pt x="256" y="137"/>
                  </a:lnTo>
                  <a:lnTo>
                    <a:pt x="259" y="141"/>
                  </a:lnTo>
                  <a:lnTo>
                    <a:pt x="260" y="146"/>
                  </a:lnTo>
                  <a:lnTo>
                    <a:pt x="260" y="146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7" y="160"/>
                  </a:lnTo>
                  <a:lnTo>
                    <a:pt x="271" y="160"/>
                  </a:lnTo>
                  <a:lnTo>
                    <a:pt x="274" y="162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5" y="171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7" y="181"/>
                  </a:lnTo>
                  <a:lnTo>
                    <a:pt x="277" y="185"/>
                  </a:lnTo>
                  <a:lnTo>
                    <a:pt x="277" y="185"/>
                  </a:lnTo>
                  <a:lnTo>
                    <a:pt x="281" y="188"/>
                  </a:lnTo>
                  <a:lnTo>
                    <a:pt x="283" y="190"/>
                  </a:lnTo>
                  <a:lnTo>
                    <a:pt x="283" y="190"/>
                  </a:lnTo>
                  <a:lnTo>
                    <a:pt x="285" y="193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92" y="196"/>
                  </a:lnTo>
                  <a:lnTo>
                    <a:pt x="292" y="196"/>
                  </a:lnTo>
                  <a:lnTo>
                    <a:pt x="294" y="198"/>
                  </a:lnTo>
                  <a:lnTo>
                    <a:pt x="297" y="203"/>
                  </a:lnTo>
                  <a:lnTo>
                    <a:pt x="297" y="203"/>
                  </a:lnTo>
                  <a:lnTo>
                    <a:pt x="300" y="204"/>
                  </a:lnTo>
                  <a:lnTo>
                    <a:pt x="304" y="205"/>
                  </a:lnTo>
                  <a:lnTo>
                    <a:pt x="304" y="205"/>
                  </a:lnTo>
                  <a:lnTo>
                    <a:pt x="304" y="208"/>
                  </a:lnTo>
                  <a:lnTo>
                    <a:pt x="302" y="209"/>
                  </a:lnTo>
                  <a:lnTo>
                    <a:pt x="297" y="211"/>
                  </a:lnTo>
                  <a:lnTo>
                    <a:pt x="297" y="211"/>
                  </a:lnTo>
                  <a:lnTo>
                    <a:pt x="293" y="215"/>
                  </a:lnTo>
                  <a:lnTo>
                    <a:pt x="290" y="219"/>
                  </a:lnTo>
                  <a:lnTo>
                    <a:pt x="290" y="219"/>
                  </a:lnTo>
                  <a:lnTo>
                    <a:pt x="285" y="227"/>
                  </a:lnTo>
                  <a:lnTo>
                    <a:pt x="285" y="227"/>
                  </a:lnTo>
                  <a:lnTo>
                    <a:pt x="281" y="231"/>
                  </a:lnTo>
                  <a:lnTo>
                    <a:pt x="279" y="236"/>
                  </a:lnTo>
                  <a:lnTo>
                    <a:pt x="279" y="236"/>
                  </a:lnTo>
                  <a:lnTo>
                    <a:pt x="274" y="235"/>
                  </a:lnTo>
                  <a:lnTo>
                    <a:pt x="273" y="234"/>
                  </a:lnTo>
                  <a:lnTo>
                    <a:pt x="273" y="232"/>
                  </a:lnTo>
                  <a:lnTo>
                    <a:pt x="273" y="228"/>
                  </a:lnTo>
                  <a:lnTo>
                    <a:pt x="273" y="223"/>
                  </a:lnTo>
                  <a:lnTo>
                    <a:pt x="273" y="223"/>
                  </a:lnTo>
                  <a:lnTo>
                    <a:pt x="271" y="222"/>
                  </a:lnTo>
                  <a:lnTo>
                    <a:pt x="270" y="219"/>
                  </a:lnTo>
                  <a:lnTo>
                    <a:pt x="264" y="217"/>
                  </a:lnTo>
                  <a:lnTo>
                    <a:pt x="264" y="217"/>
                  </a:lnTo>
                  <a:lnTo>
                    <a:pt x="259" y="217"/>
                  </a:lnTo>
                  <a:lnTo>
                    <a:pt x="254" y="219"/>
                  </a:lnTo>
                  <a:lnTo>
                    <a:pt x="254" y="219"/>
                  </a:lnTo>
                  <a:lnTo>
                    <a:pt x="250" y="220"/>
                  </a:lnTo>
                  <a:lnTo>
                    <a:pt x="247" y="223"/>
                  </a:lnTo>
                  <a:lnTo>
                    <a:pt x="247" y="223"/>
                  </a:lnTo>
                  <a:lnTo>
                    <a:pt x="239" y="228"/>
                  </a:lnTo>
                  <a:lnTo>
                    <a:pt x="239" y="228"/>
                  </a:lnTo>
                  <a:lnTo>
                    <a:pt x="235" y="231"/>
                  </a:lnTo>
                  <a:lnTo>
                    <a:pt x="231" y="231"/>
                  </a:lnTo>
                  <a:lnTo>
                    <a:pt x="231" y="231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21" y="230"/>
                  </a:lnTo>
                  <a:lnTo>
                    <a:pt x="220" y="228"/>
                  </a:lnTo>
                  <a:lnTo>
                    <a:pt x="217" y="227"/>
                  </a:lnTo>
                  <a:lnTo>
                    <a:pt x="217" y="227"/>
                  </a:lnTo>
                  <a:lnTo>
                    <a:pt x="214" y="224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09" y="220"/>
                  </a:lnTo>
                  <a:lnTo>
                    <a:pt x="206" y="220"/>
                  </a:lnTo>
                  <a:lnTo>
                    <a:pt x="205" y="219"/>
                  </a:lnTo>
                  <a:lnTo>
                    <a:pt x="203" y="216"/>
                  </a:lnTo>
                  <a:lnTo>
                    <a:pt x="203" y="216"/>
                  </a:lnTo>
                  <a:lnTo>
                    <a:pt x="201" y="215"/>
                  </a:lnTo>
                  <a:lnTo>
                    <a:pt x="199" y="211"/>
                  </a:lnTo>
                  <a:lnTo>
                    <a:pt x="198" y="208"/>
                  </a:lnTo>
                  <a:lnTo>
                    <a:pt x="197" y="205"/>
                  </a:lnTo>
                  <a:lnTo>
                    <a:pt x="197" y="205"/>
                  </a:lnTo>
                  <a:lnTo>
                    <a:pt x="194" y="205"/>
                  </a:lnTo>
                  <a:lnTo>
                    <a:pt x="191" y="204"/>
                  </a:lnTo>
                  <a:lnTo>
                    <a:pt x="191" y="204"/>
                  </a:lnTo>
                  <a:lnTo>
                    <a:pt x="190" y="198"/>
                  </a:lnTo>
                  <a:lnTo>
                    <a:pt x="190" y="198"/>
                  </a:lnTo>
                  <a:lnTo>
                    <a:pt x="186" y="193"/>
                  </a:lnTo>
                  <a:lnTo>
                    <a:pt x="186" y="193"/>
                  </a:lnTo>
                  <a:lnTo>
                    <a:pt x="184" y="193"/>
                  </a:lnTo>
                  <a:lnTo>
                    <a:pt x="183" y="194"/>
                  </a:lnTo>
                  <a:lnTo>
                    <a:pt x="182" y="197"/>
                  </a:lnTo>
                  <a:lnTo>
                    <a:pt x="182" y="197"/>
                  </a:lnTo>
                  <a:lnTo>
                    <a:pt x="178" y="200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2" y="204"/>
                  </a:lnTo>
                  <a:lnTo>
                    <a:pt x="171" y="205"/>
                  </a:lnTo>
                  <a:lnTo>
                    <a:pt x="171" y="205"/>
                  </a:lnTo>
                  <a:lnTo>
                    <a:pt x="167" y="205"/>
                  </a:lnTo>
                  <a:lnTo>
                    <a:pt x="164" y="205"/>
                  </a:lnTo>
                  <a:lnTo>
                    <a:pt x="157" y="203"/>
                  </a:lnTo>
                  <a:lnTo>
                    <a:pt x="155" y="198"/>
                  </a:lnTo>
                  <a:lnTo>
                    <a:pt x="153" y="194"/>
                  </a:lnTo>
                  <a:lnTo>
                    <a:pt x="155" y="192"/>
                  </a:lnTo>
                  <a:lnTo>
                    <a:pt x="155" y="192"/>
                  </a:lnTo>
                  <a:lnTo>
                    <a:pt x="155" y="189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60" y="185"/>
                  </a:lnTo>
                  <a:lnTo>
                    <a:pt x="161" y="184"/>
                  </a:lnTo>
                  <a:lnTo>
                    <a:pt x="161" y="184"/>
                  </a:lnTo>
                  <a:lnTo>
                    <a:pt x="165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2" y="182"/>
                  </a:lnTo>
                  <a:lnTo>
                    <a:pt x="176" y="181"/>
                  </a:lnTo>
                  <a:lnTo>
                    <a:pt x="176" y="181"/>
                  </a:lnTo>
                  <a:lnTo>
                    <a:pt x="176" y="177"/>
                  </a:lnTo>
                  <a:lnTo>
                    <a:pt x="175" y="174"/>
                  </a:lnTo>
                  <a:lnTo>
                    <a:pt x="170" y="170"/>
                  </a:lnTo>
                  <a:lnTo>
                    <a:pt x="170" y="170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3" y="166"/>
                  </a:lnTo>
                  <a:lnTo>
                    <a:pt x="163" y="166"/>
                  </a:lnTo>
                  <a:lnTo>
                    <a:pt x="155" y="163"/>
                  </a:lnTo>
                  <a:lnTo>
                    <a:pt x="155" y="163"/>
                  </a:lnTo>
                  <a:lnTo>
                    <a:pt x="153" y="167"/>
                  </a:lnTo>
                  <a:lnTo>
                    <a:pt x="152" y="171"/>
                  </a:lnTo>
                  <a:lnTo>
                    <a:pt x="152" y="171"/>
                  </a:lnTo>
                  <a:lnTo>
                    <a:pt x="155" y="174"/>
                  </a:lnTo>
                  <a:lnTo>
                    <a:pt x="157" y="178"/>
                  </a:lnTo>
                  <a:lnTo>
                    <a:pt x="157" y="178"/>
                  </a:lnTo>
                  <a:lnTo>
                    <a:pt x="153" y="178"/>
                  </a:lnTo>
                  <a:lnTo>
                    <a:pt x="151" y="175"/>
                  </a:lnTo>
                  <a:lnTo>
                    <a:pt x="149" y="173"/>
                  </a:lnTo>
                  <a:lnTo>
                    <a:pt x="145" y="171"/>
                  </a:lnTo>
                  <a:lnTo>
                    <a:pt x="145" y="171"/>
                  </a:lnTo>
                  <a:lnTo>
                    <a:pt x="145" y="175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51" y="182"/>
                  </a:lnTo>
                  <a:lnTo>
                    <a:pt x="151" y="186"/>
                  </a:lnTo>
                  <a:lnTo>
                    <a:pt x="151" y="186"/>
                  </a:lnTo>
                  <a:lnTo>
                    <a:pt x="145" y="184"/>
                  </a:lnTo>
                  <a:lnTo>
                    <a:pt x="145" y="184"/>
                  </a:lnTo>
                  <a:lnTo>
                    <a:pt x="144" y="182"/>
                  </a:lnTo>
                  <a:lnTo>
                    <a:pt x="142" y="179"/>
                  </a:lnTo>
                  <a:lnTo>
                    <a:pt x="138" y="175"/>
                  </a:lnTo>
                  <a:lnTo>
                    <a:pt x="138" y="175"/>
                  </a:lnTo>
                  <a:lnTo>
                    <a:pt x="134" y="171"/>
                  </a:lnTo>
                  <a:lnTo>
                    <a:pt x="134" y="171"/>
                  </a:lnTo>
                  <a:lnTo>
                    <a:pt x="133" y="171"/>
                  </a:lnTo>
                  <a:lnTo>
                    <a:pt x="132" y="170"/>
                  </a:lnTo>
                  <a:lnTo>
                    <a:pt x="132" y="170"/>
                  </a:lnTo>
                  <a:lnTo>
                    <a:pt x="130" y="178"/>
                  </a:lnTo>
                  <a:lnTo>
                    <a:pt x="130" y="178"/>
                  </a:lnTo>
                  <a:lnTo>
                    <a:pt x="129" y="178"/>
                  </a:lnTo>
                  <a:lnTo>
                    <a:pt x="129" y="179"/>
                  </a:lnTo>
                  <a:lnTo>
                    <a:pt x="129" y="179"/>
                  </a:lnTo>
                  <a:lnTo>
                    <a:pt x="130" y="181"/>
                  </a:lnTo>
                  <a:lnTo>
                    <a:pt x="132" y="182"/>
                  </a:lnTo>
                  <a:lnTo>
                    <a:pt x="132" y="182"/>
                  </a:lnTo>
                  <a:lnTo>
                    <a:pt x="136" y="182"/>
                  </a:lnTo>
                  <a:lnTo>
                    <a:pt x="136" y="182"/>
                  </a:lnTo>
                  <a:lnTo>
                    <a:pt x="138" y="185"/>
                  </a:lnTo>
                  <a:lnTo>
                    <a:pt x="138" y="185"/>
                  </a:lnTo>
                  <a:lnTo>
                    <a:pt x="142" y="186"/>
                  </a:lnTo>
                  <a:lnTo>
                    <a:pt x="142" y="186"/>
                  </a:lnTo>
                  <a:lnTo>
                    <a:pt x="146" y="189"/>
                  </a:lnTo>
                  <a:lnTo>
                    <a:pt x="148" y="192"/>
                  </a:lnTo>
                  <a:lnTo>
                    <a:pt x="149" y="200"/>
                  </a:lnTo>
                  <a:lnTo>
                    <a:pt x="149" y="200"/>
                  </a:lnTo>
                  <a:lnTo>
                    <a:pt x="148" y="200"/>
                  </a:lnTo>
                  <a:lnTo>
                    <a:pt x="146" y="201"/>
                  </a:lnTo>
                  <a:lnTo>
                    <a:pt x="144" y="204"/>
                  </a:lnTo>
                  <a:lnTo>
                    <a:pt x="142" y="204"/>
                  </a:lnTo>
                  <a:lnTo>
                    <a:pt x="142" y="204"/>
                  </a:lnTo>
                  <a:lnTo>
                    <a:pt x="140" y="204"/>
                  </a:lnTo>
                  <a:lnTo>
                    <a:pt x="137" y="204"/>
                  </a:lnTo>
                  <a:lnTo>
                    <a:pt x="132" y="203"/>
                  </a:lnTo>
                  <a:lnTo>
                    <a:pt x="132" y="203"/>
                  </a:lnTo>
                  <a:lnTo>
                    <a:pt x="122" y="204"/>
                  </a:lnTo>
                  <a:lnTo>
                    <a:pt x="122" y="204"/>
                  </a:lnTo>
                  <a:lnTo>
                    <a:pt x="119" y="204"/>
                  </a:lnTo>
                  <a:lnTo>
                    <a:pt x="118" y="205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07" y="209"/>
                  </a:lnTo>
                  <a:lnTo>
                    <a:pt x="102" y="209"/>
                  </a:lnTo>
                  <a:lnTo>
                    <a:pt x="102" y="209"/>
                  </a:lnTo>
                  <a:lnTo>
                    <a:pt x="96" y="212"/>
                  </a:lnTo>
                  <a:lnTo>
                    <a:pt x="89" y="213"/>
                  </a:lnTo>
                  <a:lnTo>
                    <a:pt x="89" y="213"/>
                  </a:lnTo>
                  <a:lnTo>
                    <a:pt x="84" y="212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79" y="201"/>
                  </a:lnTo>
                  <a:lnTo>
                    <a:pt x="77" y="194"/>
                  </a:lnTo>
                  <a:lnTo>
                    <a:pt x="77" y="194"/>
                  </a:lnTo>
                  <a:lnTo>
                    <a:pt x="76" y="190"/>
                  </a:lnTo>
                  <a:lnTo>
                    <a:pt x="73" y="186"/>
                  </a:lnTo>
                  <a:lnTo>
                    <a:pt x="73" y="186"/>
                  </a:lnTo>
                  <a:lnTo>
                    <a:pt x="69" y="181"/>
                  </a:lnTo>
                  <a:lnTo>
                    <a:pt x="69" y="181"/>
                  </a:lnTo>
                  <a:lnTo>
                    <a:pt x="69" y="177"/>
                  </a:lnTo>
                  <a:lnTo>
                    <a:pt x="69" y="174"/>
                  </a:lnTo>
                  <a:lnTo>
                    <a:pt x="69" y="174"/>
                  </a:lnTo>
                  <a:lnTo>
                    <a:pt x="68" y="173"/>
                  </a:lnTo>
                  <a:lnTo>
                    <a:pt x="66" y="170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1" y="166"/>
                  </a:lnTo>
                  <a:lnTo>
                    <a:pt x="60" y="163"/>
                  </a:lnTo>
                  <a:lnTo>
                    <a:pt x="60" y="163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52" y="158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47" y="144"/>
                  </a:lnTo>
                  <a:lnTo>
                    <a:pt x="46" y="140"/>
                  </a:lnTo>
                  <a:lnTo>
                    <a:pt x="46" y="140"/>
                  </a:lnTo>
                  <a:lnTo>
                    <a:pt x="42" y="135"/>
                  </a:lnTo>
                  <a:lnTo>
                    <a:pt x="37" y="131"/>
                  </a:lnTo>
                  <a:lnTo>
                    <a:pt x="37" y="131"/>
                  </a:lnTo>
                  <a:lnTo>
                    <a:pt x="33" y="128"/>
                  </a:lnTo>
                  <a:lnTo>
                    <a:pt x="28" y="125"/>
                  </a:lnTo>
                  <a:lnTo>
                    <a:pt x="28" y="125"/>
                  </a:lnTo>
                  <a:lnTo>
                    <a:pt x="26" y="121"/>
                  </a:lnTo>
                  <a:lnTo>
                    <a:pt x="26" y="117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99"/>
                  </a:lnTo>
                  <a:lnTo>
                    <a:pt x="26" y="95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19" y="87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3" y="76"/>
                  </a:lnTo>
                  <a:lnTo>
                    <a:pt x="0" y="76"/>
                  </a:lnTo>
                  <a:lnTo>
                    <a:pt x="5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97"/>
            <p:cNvSpPr>
              <a:spLocks/>
            </p:cNvSpPr>
            <p:nvPr/>
          </p:nvSpPr>
          <p:spPr bwMode="auto">
            <a:xfrm>
              <a:off x="3037" y="3687"/>
              <a:ext cx="43" cy="33"/>
            </a:xfrm>
            <a:custGeom>
              <a:avLst/>
              <a:gdLst/>
              <a:ahLst/>
              <a:cxnLst>
                <a:cxn ang="0">
                  <a:pos x="143" y="3"/>
                </a:cxn>
                <a:cxn ang="0">
                  <a:pos x="162" y="1"/>
                </a:cxn>
                <a:cxn ang="0">
                  <a:pos x="167" y="4"/>
                </a:cxn>
                <a:cxn ang="0">
                  <a:pos x="171" y="3"/>
                </a:cxn>
                <a:cxn ang="0">
                  <a:pos x="178" y="4"/>
                </a:cxn>
                <a:cxn ang="0">
                  <a:pos x="189" y="0"/>
                </a:cxn>
                <a:cxn ang="0">
                  <a:pos x="198" y="7"/>
                </a:cxn>
                <a:cxn ang="0">
                  <a:pos x="212" y="8"/>
                </a:cxn>
                <a:cxn ang="0">
                  <a:pos x="219" y="20"/>
                </a:cxn>
                <a:cxn ang="0">
                  <a:pos x="228" y="26"/>
                </a:cxn>
                <a:cxn ang="0">
                  <a:pos x="232" y="33"/>
                </a:cxn>
                <a:cxn ang="0">
                  <a:pos x="234" y="43"/>
                </a:cxn>
                <a:cxn ang="0">
                  <a:pos x="238" y="53"/>
                </a:cxn>
                <a:cxn ang="0">
                  <a:pos x="236" y="66"/>
                </a:cxn>
                <a:cxn ang="0">
                  <a:pos x="231" y="77"/>
                </a:cxn>
                <a:cxn ang="0">
                  <a:pos x="228" y="84"/>
                </a:cxn>
                <a:cxn ang="0">
                  <a:pos x="220" y="91"/>
                </a:cxn>
                <a:cxn ang="0">
                  <a:pos x="219" y="118"/>
                </a:cxn>
                <a:cxn ang="0">
                  <a:pos x="219" y="123"/>
                </a:cxn>
                <a:cxn ang="0">
                  <a:pos x="223" y="127"/>
                </a:cxn>
                <a:cxn ang="0">
                  <a:pos x="221" y="138"/>
                </a:cxn>
                <a:cxn ang="0">
                  <a:pos x="209" y="140"/>
                </a:cxn>
                <a:cxn ang="0">
                  <a:pos x="209" y="146"/>
                </a:cxn>
                <a:cxn ang="0">
                  <a:pos x="211" y="151"/>
                </a:cxn>
                <a:cxn ang="0">
                  <a:pos x="198" y="155"/>
                </a:cxn>
                <a:cxn ang="0">
                  <a:pos x="193" y="164"/>
                </a:cxn>
                <a:cxn ang="0">
                  <a:pos x="178" y="174"/>
                </a:cxn>
                <a:cxn ang="0">
                  <a:pos x="166" y="183"/>
                </a:cxn>
                <a:cxn ang="0">
                  <a:pos x="156" y="178"/>
                </a:cxn>
                <a:cxn ang="0">
                  <a:pos x="151" y="176"/>
                </a:cxn>
                <a:cxn ang="0">
                  <a:pos x="129" y="172"/>
                </a:cxn>
                <a:cxn ang="0">
                  <a:pos x="103" y="172"/>
                </a:cxn>
                <a:cxn ang="0">
                  <a:pos x="97" y="165"/>
                </a:cxn>
                <a:cxn ang="0">
                  <a:pos x="80" y="165"/>
                </a:cxn>
                <a:cxn ang="0">
                  <a:pos x="78" y="163"/>
                </a:cxn>
                <a:cxn ang="0">
                  <a:pos x="74" y="153"/>
                </a:cxn>
                <a:cxn ang="0">
                  <a:pos x="67" y="142"/>
                </a:cxn>
                <a:cxn ang="0">
                  <a:pos x="57" y="137"/>
                </a:cxn>
                <a:cxn ang="0">
                  <a:pos x="45" y="134"/>
                </a:cxn>
                <a:cxn ang="0">
                  <a:pos x="34" y="130"/>
                </a:cxn>
                <a:cxn ang="0">
                  <a:pos x="22" y="127"/>
                </a:cxn>
                <a:cxn ang="0">
                  <a:pos x="17" y="119"/>
                </a:cxn>
                <a:cxn ang="0">
                  <a:pos x="4" y="110"/>
                </a:cxn>
                <a:cxn ang="0">
                  <a:pos x="0" y="96"/>
                </a:cxn>
                <a:cxn ang="0">
                  <a:pos x="2" y="83"/>
                </a:cxn>
                <a:cxn ang="0">
                  <a:pos x="11" y="76"/>
                </a:cxn>
                <a:cxn ang="0">
                  <a:pos x="15" y="66"/>
                </a:cxn>
                <a:cxn ang="0">
                  <a:pos x="19" y="61"/>
                </a:cxn>
                <a:cxn ang="0">
                  <a:pos x="23" y="49"/>
                </a:cxn>
                <a:cxn ang="0">
                  <a:pos x="34" y="35"/>
                </a:cxn>
                <a:cxn ang="0">
                  <a:pos x="45" y="33"/>
                </a:cxn>
                <a:cxn ang="0">
                  <a:pos x="55" y="30"/>
                </a:cxn>
                <a:cxn ang="0">
                  <a:pos x="59" y="28"/>
                </a:cxn>
                <a:cxn ang="0">
                  <a:pos x="70" y="22"/>
                </a:cxn>
                <a:cxn ang="0">
                  <a:pos x="75" y="16"/>
                </a:cxn>
                <a:cxn ang="0">
                  <a:pos x="84" y="11"/>
                </a:cxn>
                <a:cxn ang="0">
                  <a:pos x="93" y="7"/>
                </a:cxn>
                <a:cxn ang="0">
                  <a:pos x="97" y="0"/>
                </a:cxn>
                <a:cxn ang="0">
                  <a:pos x="107" y="0"/>
                </a:cxn>
                <a:cxn ang="0">
                  <a:pos x="110" y="4"/>
                </a:cxn>
                <a:cxn ang="0">
                  <a:pos x="116" y="7"/>
                </a:cxn>
                <a:cxn ang="0">
                  <a:pos x="126" y="12"/>
                </a:cxn>
              </a:cxnLst>
              <a:rect l="0" t="0" r="r" b="b"/>
              <a:pathLst>
                <a:path w="238" h="183">
                  <a:moveTo>
                    <a:pt x="143" y="9"/>
                  </a:moveTo>
                  <a:lnTo>
                    <a:pt x="143" y="9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51" y="3"/>
                  </a:lnTo>
                  <a:lnTo>
                    <a:pt x="158" y="3"/>
                  </a:lnTo>
                  <a:lnTo>
                    <a:pt x="158" y="3"/>
                  </a:lnTo>
                  <a:lnTo>
                    <a:pt x="162" y="1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7" y="4"/>
                  </a:lnTo>
                  <a:lnTo>
                    <a:pt x="167" y="4"/>
                  </a:lnTo>
                  <a:lnTo>
                    <a:pt x="169" y="3"/>
                  </a:lnTo>
                  <a:lnTo>
                    <a:pt x="171" y="3"/>
                  </a:lnTo>
                  <a:lnTo>
                    <a:pt x="171" y="3"/>
                  </a:lnTo>
                  <a:lnTo>
                    <a:pt x="175" y="3"/>
                  </a:lnTo>
                  <a:lnTo>
                    <a:pt x="175" y="3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82" y="3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9" y="0"/>
                  </a:lnTo>
                  <a:lnTo>
                    <a:pt x="193" y="1"/>
                  </a:lnTo>
                  <a:lnTo>
                    <a:pt x="197" y="3"/>
                  </a:lnTo>
                  <a:lnTo>
                    <a:pt x="198" y="4"/>
                  </a:lnTo>
                  <a:lnTo>
                    <a:pt x="198" y="7"/>
                  </a:lnTo>
                  <a:lnTo>
                    <a:pt x="198" y="7"/>
                  </a:lnTo>
                  <a:lnTo>
                    <a:pt x="205" y="7"/>
                  </a:lnTo>
                  <a:lnTo>
                    <a:pt x="205" y="7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5" y="9"/>
                  </a:lnTo>
                  <a:lnTo>
                    <a:pt x="217" y="14"/>
                  </a:lnTo>
                  <a:lnTo>
                    <a:pt x="219" y="20"/>
                  </a:lnTo>
                  <a:lnTo>
                    <a:pt x="219" y="20"/>
                  </a:lnTo>
                  <a:lnTo>
                    <a:pt x="228" y="20"/>
                  </a:lnTo>
                  <a:lnTo>
                    <a:pt x="228" y="20"/>
                  </a:lnTo>
                  <a:lnTo>
                    <a:pt x="228" y="26"/>
                  </a:lnTo>
                  <a:lnTo>
                    <a:pt x="228" y="26"/>
                  </a:lnTo>
                  <a:lnTo>
                    <a:pt x="230" y="30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34" y="35"/>
                  </a:lnTo>
                  <a:lnTo>
                    <a:pt x="234" y="38"/>
                  </a:lnTo>
                  <a:lnTo>
                    <a:pt x="234" y="43"/>
                  </a:lnTo>
                  <a:lnTo>
                    <a:pt x="234" y="43"/>
                  </a:lnTo>
                  <a:lnTo>
                    <a:pt x="238" y="45"/>
                  </a:lnTo>
                  <a:lnTo>
                    <a:pt x="238" y="47"/>
                  </a:lnTo>
                  <a:lnTo>
                    <a:pt x="238" y="53"/>
                  </a:lnTo>
                  <a:lnTo>
                    <a:pt x="238" y="53"/>
                  </a:lnTo>
                  <a:lnTo>
                    <a:pt x="238" y="60"/>
                  </a:lnTo>
                  <a:lnTo>
                    <a:pt x="238" y="60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5" y="69"/>
                  </a:lnTo>
                  <a:lnTo>
                    <a:pt x="232" y="72"/>
                  </a:lnTo>
                  <a:lnTo>
                    <a:pt x="232" y="72"/>
                  </a:lnTo>
                  <a:lnTo>
                    <a:pt x="231" y="77"/>
                  </a:lnTo>
                  <a:lnTo>
                    <a:pt x="231" y="77"/>
                  </a:lnTo>
                  <a:lnTo>
                    <a:pt x="230" y="81"/>
                  </a:lnTo>
                  <a:lnTo>
                    <a:pt x="228" y="84"/>
                  </a:lnTo>
                  <a:lnTo>
                    <a:pt x="228" y="84"/>
                  </a:lnTo>
                  <a:lnTo>
                    <a:pt x="228" y="88"/>
                  </a:lnTo>
                  <a:lnTo>
                    <a:pt x="228" y="91"/>
                  </a:lnTo>
                  <a:lnTo>
                    <a:pt x="228" y="91"/>
                  </a:lnTo>
                  <a:lnTo>
                    <a:pt x="220" y="91"/>
                  </a:lnTo>
                  <a:lnTo>
                    <a:pt x="220" y="91"/>
                  </a:lnTo>
                  <a:lnTo>
                    <a:pt x="219" y="106"/>
                  </a:lnTo>
                  <a:lnTo>
                    <a:pt x="219" y="106"/>
                  </a:lnTo>
                  <a:lnTo>
                    <a:pt x="219" y="118"/>
                  </a:lnTo>
                  <a:lnTo>
                    <a:pt x="219" y="118"/>
                  </a:lnTo>
                  <a:lnTo>
                    <a:pt x="219" y="122"/>
                  </a:lnTo>
                  <a:lnTo>
                    <a:pt x="219" y="123"/>
                  </a:lnTo>
                  <a:lnTo>
                    <a:pt x="219" y="123"/>
                  </a:lnTo>
                  <a:lnTo>
                    <a:pt x="221" y="125"/>
                  </a:lnTo>
                  <a:lnTo>
                    <a:pt x="223" y="126"/>
                  </a:lnTo>
                  <a:lnTo>
                    <a:pt x="223" y="127"/>
                  </a:lnTo>
                  <a:lnTo>
                    <a:pt x="223" y="127"/>
                  </a:lnTo>
                  <a:lnTo>
                    <a:pt x="223" y="130"/>
                  </a:lnTo>
                  <a:lnTo>
                    <a:pt x="221" y="133"/>
                  </a:lnTo>
                  <a:lnTo>
                    <a:pt x="221" y="133"/>
                  </a:lnTo>
                  <a:lnTo>
                    <a:pt x="221" y="138"/>
                  </a:lnTo>
                  <a:lnTo>
                    <a:pt x="221" y="138"/>
                  </a:lnTo>
                  <a:lnTo>
                    <a:pt x="216" y="138"/>
                  </a:lnTo>
                  <a:lnTo>
                    <a:pt x="209" y="140"/>
                  </a:lnTo>
                  <a:lnTo>
                    <a:pt x="209" y="140"/>
                  </a:lnTo>
                  <a:lnTo>
                    <a:pt x="208" y="142"/>
                  </a:lnTo>
                  <a:lnTo>
                    <a:pt x="208" y="144"/>
                  </a:lnTo>
                  <a:lnTo>
                    <a:pt x="208" y="144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1" y="148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09" y="152"/>
                  </a:lnTo>
                  <a:lnTo>
                    <a:pt x="205" y="153"/>
                  </a:lnTo>
                  <a:lnTo>
                    <a:pt x="198" y="155"/>
                  </a:lnTo>
                  <a:lnTo>
                    <a:pt x="198" y="155"/>
                  </a:lnTo>
                  <a:lnTo>
                    <a:pt x="198" y="157"/>
                  </a:lnTo>
                  <a:lnTo>
                    <a:pt x="197" y="160"/>
                  </a:lnTo>
                  <a:lnTo>
                    <a:pt x="193" y="164"/>
                  </a:lnTo>
                  <a:lnTo>
                    <a:pt x="193" y="164"/>
                  </a:lnTo>
                  <a:lnTo>
                    <a:pt x="188" y="167"/>
                  </a:lnTo>
                  <a:lnTo>
                    <a:pt x="182" y="171"/>
                  </a:lnTo>
                  <a:lnTo>
                    <a:pt x="182" y="171"/>
                  </a:lnTo>
                  <a:lnTo>
                    <a:pt x="178" y="174"/>
                  </a:lnTo>
                  <a:lnTo>
                    <a:pt x="174" y="176"/>
                  </a:lnTo>
                  <a:lnTo>
                    <a:pt x="174" y="176"/>
                  </a:lnTo>
                  <a:lnTo>
                    <a:pt x="170" y="180"/>
                  </a:lnTo>
                  <a:lnTo>
                    <a:pt x="166" y="183"/>
                  </a:lnTo>
                  <a:lnTo>
                    <a:pt x="166" y="183"/>
                  </a:lnTo>
                  <a:lnTo>
                    <a:pt x="162" y="183"/>
                  </a:lnTo>
                  <a:lnTo>
                    <a:pt x="160" y="182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4" y="178"/>
                  </a:lnTo>
                  <a:lnTo>
                    <a:pt x="151" y="176"/>
                  </a:lnTo>
                  <a:lnTo>
                    <a:pt x="151" y="176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37" y="174"/>
                  </a:lnTo>
                  <a:lnTo>
                    <a:pt x="129" y="172"/>
                  </a:lnTo>
                  <a:lnTo>
                    <a:pt x="114" y="172"/>
                  </a:lnTo>
                  <a:lnTo>
                    <a:pt x="114" y="172"/>
                  </a:lnTo>
                  <a:lnTo>
                    <a:pt x="106" y="172"/>
                  </a:lnTo>
                  <a:lnTo>
                    <a:pt x="103" y="172"/>
                  </a:lnTo>
                  <a:lnTo>
                    <a:pt x="99" y="171"/>
                  </a:lnTo>
                  <a:lnTo>
                    <a:pt x="99" y="171"/>
                  </a:lnTo>
                  <a:lnTo>
                    <a:pt x="98" y="168"/>
                  </a:lnTo>
                  <a:lnTo>
                    <a:pt x="97" y="165"/>
                  </a:lnTo>
                  <a:lnTo>
                    <a:pt x="97" y="165"/>
                  </a:lnTo>
                  <a:lnTo>
                    <a:pt x="91" y="165"/>
                  </a:lnTo>
                  <a:lnTo>
                    <a:pt x="91" y="165"/>
                  </a:lnTo>
                  <a:lnTo>
                    <a:pt x="80" y="165"/>
                  </a:lnTo>
                  <a:lnTo>
                    <a:pt x="80" y="165"/>
                  </a:lnTo>
                  <a:lnTo>
                    <a:pt x="78" y="165"/>
                  </a:lnTo>
                  <a:lnTo>
                    <a:pt x="78" y="163"/>
                  </a:lnTo>
                  <a:lnTo>
                    <a:pt x="78" y="163"/>
                  </a:lnTo>
                  <a:lnTo>
                    <a:pt x="78" y="160"/>
                  </a:lnTo>
                  <a:lnTo>
                    <a:pt x="78" y="157"/>
                  </a:lnTo>
                  <a:lnTo>
                    <a:pt x="78" y="157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68" y="146"/>
                  </a:lnTo>
                  <a:lnTo>
                    <a:pt x="68" y="146"/>
                  </a:lnTo>
                  <a:lnTo>
                    <a:pt x="67" y="142"/>
                  </a:lnTo>
                  <a:lnTo>
                    <a:pt x="67" y="142"/>
                  </a:lnTo>
                  <a:lnTo>
                    <a:pt x="64" y="140"/>
                  </a:lnTo>
                  <a:lnTo>
                    <a:pt x="61" y="138"/>
                  </a:lnTo>
                  <a:lnTo>
                    <a:pt x="57" y="137"/>
                  </a:lnTo>
                  <a:lnTo>
                    <a:pt x="57" y="137"/>
                  </a:lnTo>
                  <a:lnTo>
                    <a:pt x="52" y="134"/>
                  </a:lnTo>
                  <a:lnTo>
                    <a:pt x="45" y="134"/>
                  </a:lnTo>
                  <a:lnTo>
                    <a:pt x="45" y="134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37" y="132"/>
                  </a:lnTo>
                  <a:lnTo>
                    <a:pt x="34" y="130"/>
                  </a:lnTo>
                  <a:lnTo>
                    <a:pt x="34" y="130"/>
                  </a:lnTo>
                  <a:lnTo>
                    <a:pt x="29" y="129"/>
                  </a:lnTo>
                  <a:lnTo>
                    <a:pt x="25" y="129"/>
                  </a:lnTo>
                  <a:lnTo>
                    <a:pt x="22" y="127"/>
                  </a:lnTo>
                  <a:lnTo>
                    <a:pt x="22" y="127"/>
                  </a:lnTo>
                  <a:lnTo>
                    <a:pt x="19" y="125"/>
                  </a:lnTo>
                  <a:lnTo>
                    <a:pt x="18" y="122"/>
                  </a:lnTo>
                  <a:lnTo>
                    <a:pt x="17" y="119"/>
                  </a:lnTo>
                  <a:lnTo>
                    <a:pt x="14" y="117"/>
                  </a:lnTo>
                  <a:lnTo>
                    <a:pt x="14" y="117"/>
                  </a:lnTo>
                  <a:lnTo>
                    <a:pt x="7" y="113"/>
                  </a:lnTo>
                  <a:lnTo>
                    <a:pt x="4" y="110"/>
                  </a:lnTo>
                  <a:lnTo>
                    <a:pt x="2" y="107"/>
                  </a:lnTo>
                  <a:lnTo>
                    <a:pt x="2" y="107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4" y="80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3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5" y="66"/>
                  </a:lnTo>
                  <a:lnTo>
                    <a:pt x="17" y="65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3" y="49"/>
                  </a:lnTo>
                  <a:lnTo>
                    <a:pt x="23" y="49"/>
                  </a:lnTo>
                  <a:lnTo>
                    <a:pt x="26" y="43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4" y="35"/>
                  </a:lnTo>
                  <a:lnTo>
                    <a:pt x="36" y="34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51" y="30"/>
                  </a:lnTo>
                  <a:lnTo>
                    <a:pt x="51" y="30"/>
                  </a:lnTo>
                  <a:lnTo>
                    <a:pt x="55" y="30"/>
                  </a:lnTo>
                  <a:lnTo>
                    <a:pt x="55" y="30"/>
                  </a:lnTo>
                  <a:lnTo>
                    <a:pt x="57" y="30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4" y="24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2" y="20"/>
                  </a:lnTo>
                  <a:lnTo>
                    <a:pt x="74" y="18"/>
                  </a:lnTo>
                  <a:lnTo>
                    <a:pt x="75" y="16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83" y="12"/>
                  </a:lnTo>
                  <a:lnTo>
                    <a:pt x="84" y="11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3" y="7"/>
                  </a:lnTo>
                  <a:lnTo>
                    <a:pt x="93" y="7"/>
                  </a:lnTo>
                  <a:lnTo>
                    <a:pt x="95" y="4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0" y="3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2" y="5"/>
                  </a:lnTo>
                  <a:lnTo>
                    <a:pt x="112" y="5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20" y="9"/>
                  </a:lnTo>
                  <a:lnTo>
                    <a:pt x="120" y="9"/>
                  </a:lnTo>
                  <a:lnTo>
                    <a:pt x="124" y="11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41" y="12"/>
                  </a:lnTo>
                  <a:lnTo>
                    <a:pt x="143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198"/>
            <p:cNvSpPr>
              <a:spLocks/>
            </p:cNvSpPr>
            <p:nvPr/>
          </p:nvSpPr>
          <p:spPr bwMode="auto">
            <a:xfrm>
              <a:off x="2996" y="3706"/>
              <a:ext cx="19" cy="22"/>
            </a:xfrm>
            <a:custGeom>
              <a:avLst/>
              <a:gdLst/>
              <a:ahLst/>
              <a:cxnLst>
                <a:cxn ang="0">
                  <a:pos x="40" y="37"/>
                </a:cxn>
                <a:cxn ang="0">
                  <a:pos x="46" y="37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4" y="29"/>
                </a:cxn>
                <a:cxn ang="0">
                  <a:pos x="67" y="25"/>
                </a:cxn>
                <a:cxn ang="0">
                  <a:pos x="69" y="18"/>
                </a:cxn>
                <a:cxn ang="0">
                  <a:pos x="72" y="11"/>
                </a:cxn>
                <a:cxn ang="0">
                  <a:pos x="76" y="9"/>
                </a:cxn>
                <a:cxn ang="0">
                  <a:pos x="79" y="6"/>
                </a:cxn>
                <a:cxn ang="0">
                  <a:pos x="77" y="3"/>
                </a:cxn>
                <a:cxn ang="0">
                  <a:pos x="77" y="0"/>
                </a:cxn>
                <a:cxn ang="0">
                  <a:pos x="80" y="0"/>
                </a:cxn>
                <a:cxn ang="0">
                  <a:pos x="83" y="2"/>
                </a:cxn>
                <a:cxn ang="0">
                  <a:pos x="91" y="6"/>
                </a:cxn>
                <a:cxn ang="0">
                  <a:pos x="99" y="11"/>
                </a:cxn>
                <a:cxn ang="0">
                  <a:pos x="102" y="15"/>
                </a:cxn>
                <a:cxn ang="0">
                  <a:pos x="102" y="21"/>
                </a:cxn>
                <a:cxn ang="0">
                  <a:pos x="94" y="22"/>
                </a:cxn>
                <a:cxn ang="0">
                  <a:pos x="92" y="25"/>
                </a:cxn>
                <a:cxn ang="0">
                  <a:pos x="90" y="33"/>
                </a:cxn>
                <a:cxn ang="0">
                  <a:pos x="88" y="40"/>
                </a:cxn>
                <a:cxn ang="0">
                  <a:pos x="88" y="49"/>
                </a:cxn>
                <a:cxn ang="0">
                  <a:pos x="88" y="53"/>
                </a:cxn>
                <a:cxn ang="0">
                  <a:pos x="91" y="56"/>
                </a:cxn>
                <a:cxn ang="0">
                  <a:pos x="91" y="64"/>
                </a:cxn>
                <a:cxn ang="0">
                  <a:pos x="87" y="66"/>
                </a:cxn>
                <a:cxn ang="0">
                  <a:pos x="84" y="66"/>
                </a:cxn>
                <a:cxn ang="0">
                  <a:pos x="79" y="68"/>
                </a:cxn>
                <a:cxn ang="0">
                  <a:pos x="76" y="71"/>
                </a:cxn>
                <a:cxn ang="0">
                  <a:pos x="67" y="71"/>
                </a:cxn>
                <a:cxn ang="0">
                  <a:pos x="59" y="71"/>
                </a:cxn>
                <a:cxn ang="0">
                  <a:pos x="53" y="72"/>
                </a:cxn>
                <a:cxn ang="0">
                  <a:pos x="52" y="74"/>
                </a:cxn>
                <a:cxn ang="0">
                  <a:pos x="48" y="80"/>
                </a:cxn>
                <a:cxn ang="0">
                  <a:pos x="44" y="89"/>
                </a:cxn>
                <a:cxn ang="0">
                  <a:pos x="41" y="93"/>
                </a:cxn>
                <a:cxn ang="0">
                  <a:pos x="40" y="95"/>
                </a:cxn>
                <a:cxn ang="0">
                  <a:pos x="35" y="103"/>
                </a:cxn>
                <a:cxn ang="0">
                  <a:pos x="33" y="112"/>
                </a:cxn>
                <a:cxn ang="0">
                  <a:pos x="31" y="120"/>
                </a:cxn>
                <a:cxn ang="0">
                  <a:pos x="25" y="120"/>
                </a:cxn>
                <a:cxn ang="0">
                  <a:pos x="18" y="116"/>
                </a:cxn>
                <a:cxn ang="0">
                  <a:pos x="15" y="112"/>
                </a:cxn>
                <a:cxn ang="0">
                  <a:pos x="14" y="109"/>
                </a:cxn>
                <a:cxn ang="0">
                  <a:pos x="11" y="105"/>
                </a:cxn>
                <a:cxn ang="0">
                  <a:pos x="8" y="102"/>
                </a:cxn>
                <a:cxn ang="0">
                  <a:pos x="7" y="101"/>
                </a:cxn>
                <a:cxn ang="0">
                  <a:pos x="2" y="93"/>
                </a:cxn>
                <a:cxn ang="0">
                  <a:pos x="0" y="85"/>
                </a:cxn>
                <a:cxn ang="0">
                  <a:pos x="2" y="83"/>
                </a:cxn>
                <a:cxn ang="0">
                  <a:pos x="7" y="79"/>
                </a:cxn>
                <a:cxn ang="0">
                  <a:pos x="8" y="76"/>
                </a:cxn>
                <a:cxn ang="0">
                  <a:pos x="10" y="74"/>
                </a:cxn>
                <a:cxn ang="0">
                  <a:pos x="12" y="67"/>
                </a:cxn>
                <a:cxn ang="0">
                  <a:pos x="14" y="64"/>
                </a:cxn>
                <a:cxn ang="0">
                  <a:pos x="15" y="60"/>
                </a:cxn>
                <a:cxn ang="0">
                  <a:pos x="22" y="56"/>
                </a:cxn>
                <a:cxn ang="0">
                  <a:pos x="25" y="53"/>
                </a:cxn>
                <a:cxn ang="0">
                  <a:pos x="26" y="47"/>
                </a:cxn>
                <a:cxn ang="0">
                  <a:pos x="27" y="44"/>
                </a:cxn>
                <a:cxn ang="0">
                  <a:pos x="37" y="38"/>
                </a:cxn>
                <a:cxn ang="0">
                  <a:pos x="40" y="37"/>
                </a:cxn>
              </a:cxnLst>
              <a:rect l="0" t="0" r="r" b="b"/>
              <a:pathLst>
                <a:path w="102" h="120">
                  <a:moveTo>
                    <a:pt x="40" y="37"/>
                  </a:moveTo>
                  <a:lnTo>
                    <a:pt x="40" y="37"/>
                  </a:lnTo>
                  <a:lnTo>
                    <a:pt x="46" y="37"/>
                  </a:lnTo>
                  <a:lnTo>
                    <a:pt x="46" y="37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6" y="34"/>
                  </a:lnTo>
                  <a:lnTo>
                    <a:pt x="57" y="33"/>
                  </a:lnTo>
                  <a:lnTo>
                    <a:pt x="61" y="30"/>
                  </a:lnTo>
                  <a:lnTo>
                    <a:pt x="64" y="29"/>
                  </a:lnTo>
                  <a:lnTo>
                    <a:pt x="67" y="26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9" y="18"/>
                  </a:lnTo>
                  <a:lnTo>
                    <a:pt x="72" y="11"/>
                  </a:lnTo>
                  <a:lnTo>
                    <a:pt x="72" y="11"/>
                  </a:lnTo>
                  <a:lnTo>
                    <a:pt x="75" y="10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9" y="11"/>
                  </a:lnTo>
                  <a:lnTo>
                    <a:pt x="99" y="11"/>
                  </a:lnTo>
                  <a:lnTo>
                    <a:pt x="101" y="13"/>
                  </a:lnTo>
                  <a:lnTo>
                    <a:pt x="102" y="15"/>
                  </a:lnTo>
                  <a:lnTo>
                    <a:pt x="102" y="21"/>
                  </a:lnTo>
                  <a:lnTo>
                    <a:pt x="102" y="21"/>
                  </a:lnTo>
                  <a:lnTo>
                    <a:pt x="98" y="21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2" y="25"/>
                  </a:lnTo>
                  <a:lnTo>
                    <a:pt x="91" y="28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8" y="40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1" y="56"/>
                  </a:lnTo>
                  <a:lnTo>
                    <a:pt x="91" y="56"/>
                  </a:lnTo>
                  <a:lnTo>
                    <a:pt x="91" y="60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87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2" y="71"/>
                  </a:lnTo>
                  <a:lnTo>
                    <a:pt x="67" y="71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54" y="71"/>
                  </a:lnTo>
                  <a:lnTo>
                    <a:pt x="53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49" y="76"/>
                  </a:lnTo>
                  <a:lnTo>
                    <a:pt x="48" y="80"/>
                  </a:lnTo>
                  <a:lnTo>
                    <a:pt x="46" y="86"/>
                  </a:lnTo>
                  <a:lnTo>
                    <a:pt x="44" y="89"/>
                  </a:lnTo>
                  <a:lnTo>
                    <a:pt x="44" y="89"/>
                  </a:lnTo>
                  <a:lnTo>
                    <a:pt x="41" y="93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4" y="108"/>
                  </a:lnTo>
                  <a:lnTo>
                    <a:pt x="33" y="112"/>
                  </a:lnTo>
                  <a:lnTo>
                    <a:pt x="31" y="120"/>
                  </a:lnTo>
                  <a:lnTo>
                    <a:pt x="31" y="120"/>
                  </a:lnTo>
                  <a:lnTo>
                    <a:pt x="27" y="120"/>
                  </a:lnTo>
                  <a:lnTo>
                    <a:pt x="25" y="120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6" y="114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4" y="109"/>
                  </a:lnTo>
                  <a:lnTo>
                    <a:pt x="11" y="105"/>
                  </a:lnTo>
                  <a:lnTo>
                    <a:pt x="11" y="105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2" y="93"/>
                  </a:lnTo>
                  <a:lnTo>
                    <a:pt x="2" y="93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3"/>
                  </a:lnTo>
                  <a:lnTo>
                    <a:pt x="3" y="82"/>
                  </a:lnTo>
                  <a:lnTo>
                    <a:pt x="7" y="79"/>
                  </a:lnTo>
                  <a:lnTo>
                    <a:pt x="7" y="79"/>
                  </a:lnTo>
                  <a:lnTo>
                    <a:pt x="8" y="76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1" y="70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4" y="64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9" y="59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5" y="53"/>
                  </a:lnTo>
                  <a:lnTo>
                    <a:pt x="25" y="51"/>
                  </a:lnTo>
                  <a:lnTo>
                    <a:pt x="26" y="47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33" y="40"/>
                  </a:lnTo>
                  <a:lnTo>
                    <a:pt x="37" y="38"/>
                  </a:lnTo>
                  <a:lnTo>
                    <a:pt x="40" y="37"/>
                  </a:lnTo>
                  <a:lnTo>
                    <a:pt x="40" y="3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2724951" y="3622132"/>
            <a:ext cx="11681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>
                <a:solidFill>
                  <a:srgbClr val="000000"/>
                </a:solidFill>
              </a:rPr>
              <a:t>San Diego, CA</a:t>
            </a:r>
          </a:p>
        </p:txBody>
      </p:sp>
      <p:sp>
        <p:nvSpPr>
          <p:cNvPr id="96" name="Oval 95"/>
          <p:cNvSpPr/>
          <p:nvPr/>
        </p:nvSpPr>
        <p:spPr>
          <a:xfrm>
            <a:off x="2704053" y="3752643"/>
            <a:ext cx="76200" cy="76200"/>
          </a:xfrm>
          <a:prstGeom prst="ellipse">
            <a:avLst/>
          </a:prstGeom>
          <a:solidFill>
            <a:srgbClr val="FC4C0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195784" y="3219727"/>
            <a:ext cx="76200" cy="76200"/>
          </a:xfrm>
          <a:prstGeom prst="ellipse">
            <a:avLst/>
          </a:prstGeom>
          <a:solidFill>
            <a:srgbClr val="FC4C0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427367" y="3554341"/>
            <a:ext cx="1118135" cy="2616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100" b="1" u="sng" dirty="0"/>
              <a:t>Norfolk, VA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193893" y="3983020"/>
            <a:ext cx="106291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700" u="sng" dirty="0">
              <a:solidFill>
                <a:srgbClr val="00000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089248" y="4240686"/>
            <a:ext cx="1290738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100" b="1" u="sng" dirty="0"/>
              <a:t>Jacksonville, FL</a:t>
            </a:r>
          </a:p>
        </p:txBody>
      </p:sp>
      <p:cxnSp>
        <p:nvCxnSpPr>
          <p:cNvPr id="134" name="Straight Connector 133"/>
          <p:cNvCxnSpPr>
            <a:stCxn id="133" idx="1"/>
            <a:endCxn id="136" idx="5"/>
          </p:cNvCxnSpPr>
          <p:nvPr/>
        </p:nvCxnSpPr>
        <p:spPr>
          <a:xfrm flipH="1" flipV="1">
            <a:off x="6807388" y="4247009"/>
            <a:ext cx="281860" cy="124483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6742347" y="4181967"/>
            <a:ext cx="76200" cy="76200"/>
          </a:xfrm>
          <a:prstGeom prst="ellipse">
            <a:avLst/>
          </a:prstGeom>
          <a:solidFill>
            <a:srgbClr val="FC4C0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7" name="Straight Connector 176"/>
          <p:cNvCxnSpPr/>
          <p:nvPr/>
        </p:nvCxnSpPr>
        <p:spPr>
          <a:xfrm flipH="1">
            <a:off x="7289307" y="2389807"/>
            <a:ext cx="367128" cy="28369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endCxn id="104" idx="5"/>
          </p:cNvCxnSpPr>
          <p:nvPr/>
        </p:nvCxnSpPr>
        <p:spPr>
          <a:xfrm flipH="1" flipV="1">
            <a:off x="7260826" y="3284768"/>
            <a:ext cx="244923" cy="335326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25"/>
          <p:cNvSpPr>
            <a:spLocks noChangeArrowheads="1"/>
          </p:cNvSpPr>
          <p:nvPr/>
        </p:nvSpPr>
        <p:spPr bwMode="auto">
          <a:xfrm>
            <a:off x="8499208" y="1783688"/>
            <a:ext cx="2636153" cy="116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220" tIns="45114" rIns="90220" bIns="45114">
            <a:spAutoFit/>
          </a:bodyPr>
          <a:lstStyle/>
          <a:p>
            <a:pPr algn="ctr"/>
            <a:r>
              <a:rPr lang="en-US" sz="1400" b="1" u="sng" dirty="0" smtClean="0"/>
              <a:t>Three </a:t>
            </a:r>
            <a:r>
              <a:rPr lang="en-US" sz="1400" b="1" u="sng" dirty="0"/>
              <a:t>Shipyards</a:t>
            </a:r>
          </a:p>
          <a:p>
            <a:pPr algn="ctr"/>
            <a:r>
              <a:rPr lang="en-US" sz="1400" dirty="0" smtClean="0"/>
              <a:t>3,040 </a:t>
            </a:r>
            <a:r>
              <a:rPr lang="en-US" sz="1400" dirty="0"/>
              <a:t>Employees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  Norfolk	  	 </a:t>
            </a:r>
            <a:r>
              <a:rPr lang="en-US" sz="1400" dirty="0" smtClean="0"/>
              <a:t>1,215</a:t>
            </a:r>
            <a:endParaRPr lang="en-US" sz="1400" dirty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Jacksonville </a:t>
            </a:r>
            <a:r>
              <a:rPr lang="en-US" sz="1400" dirty="0"/>
              <a:t>	    620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San </a:t>
            </a:r>
            <a:r>
              <a:rPr lang="en-US" sz="1400" dirty="0"/>
              <a:t>Diego  	 </a:t>
            </a:r>
            <a:r>
              <a:rPr lang="en-US" sz="1400" dirty="0" smtClean="0"/>
              <a:t>1,205</a:t>
            </a:r>
            <a:endParaRPr lang="en-US" sz="1400" dirty="0"/>
          </a:p>
        </p:txBody>
      </p:sp>
      <p:sp>
        <p:nvSpPr>
          <p:cNvPr id="107" name="Rectangle 8"/>
          <p:cNvSpPr txBox="1">
            <a:spLocks noChangeArrowheads="1"/>
          </p:cNvSpPr>
          <p:nvPr/>
        </p:nvSpPr>
        <p:spPr>
          <a:xfrm>
            <a:off x="9948909" y="-6111"/>
            <a:ext cx="367954" cy="246221"/>
          </a:xfrm>
          <a:prstGeom prst="rect">
            <a:avLst/>
          </a:prstGeom>
          <a:ln/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7</a:t>
            </a:r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68" b="20346"/>
          <a:stretch/>
        </p:blipFill>
        <p:spPr bwMode="auto">
          <a:xfrm>
            <a:off x="8307147" y="3015882"/>
            <a:ext cx="3190384" cy="118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2" descr="C:\Users\sharon.joost\AppData\Local\Microsoft\Windows\Temporary Internet Files\Content.Outlook\UY1AI82L\20331-DSC_0317 (11.4.11) c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81" b="12837"/>
          <a:stretch/>
        </p:blipFill>
        <p:spPr bwMode="auto">
          <a:xfrm>
            <a:off x="8265684" y="4269004"/>
            <a:ext cx="3231848" cy="12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23" b="27384"/>
          <a:stretch/>
        </p:blipFill>
        <p:spPr>
          <a:xfrm>
            <a:off x="387549" y="4165272"/>
            <a:ext cx="3333768" cy="1251099"/>
          </a:xfrm>
          <a:prstGeom prst="rect">
            <a:avLst/>
          </a:prstGeom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68" b="20346"/>
          <a:stretch/>
        </p:blipFill>
        <p:spPr bwMode="auto">
          <a:xfrm>
            <a:off x="1048140" y="1845169"/>
            <a:ext cx="10515600" cy="39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2" descr="C:\Users\sharon.joost\AppData\Local\Microsoft\Windows\Temporary Internet Files\Content.Outlook\UY1AI82L\20331-DSC_0317 (11.4.11) c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381" b="12837"/>
          <a:stretch/>
        </p:blipFill>
        <p:spPr bwMode="auto">
          <a:xfrm>
            <a:off x="1048140" y="1839649"/>
            <a:ext cx="10515600" cy="392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323" b="27384"/>
          <a:stretch/>
        </p:blipFill>
        <p:spPr>
          <a:xfrm>
            <a:off x="1048140" y="1828436"/>
            <a:ext cx="10515600" cy="39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7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uiExpand="1" build="p" animBg="1"/>
      <p:bldP spid="95" grpId="0"/>
      <p:bldP spid="96" grpId="0" animBg="1"/>
      <p:bldP spid="104" grpId="0" animBg="1"/>
      <p:bldP spid="105" grpId="0"/>
      <p:bldP spid="133" grpId="0"/>
      <p:bldP spid="136" grpId="0" animBg="1"/>
      <p:bldP spid="1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78" y="3761148"/>
            <a:ext cx="1491547" cy="10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S:\MSMO_AFB$\MISC OTHER\PICS\NSR YARD WORKER PICS\NSR_VGulf_0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78" y="2576554"/>
            <a:ext cx="1491546" cy="110880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W:\USS Barry\MAX PRE-FAB PHOTOS JPJ\MAXPREFAB 10-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895"/>
          <a:stretch/>
        </p:blipFill>
        <p:spPr bwMode="auto">
          <a:xfrm>
            <a:off x="1185706" y="4882492"/>
            <a:ext cx="9169270" cy="1183899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2" name="Group 1"/>
          <p:cNvGrpSpPr/>
          <p:nvPr/>
        </p:nvGrpSpPr>
        <p:grpSpPr>
          <a:xfrm>
            <a:off x="1010846" y="2045059"/>
            <a:ext cx="7809222" cy="3815856"/>
            <a:chOff x="1327322" y="1289164"/>
            <a:chExt cx="5424852" cy="3815856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361510" y="1450861"/>
              <a:ext cx="5390664" cy="3654159"/>
            </a:xfrm>
            <a:prstGeom prst="rect">
              <a:avLst/>
            </a:prstGeom>
          </p:spPr>
          <p:txBody>
            <a:bodyPr lIns="96744" tIns="48372" rIns="96744" bIns="48372"/>
            <a:lstStyle>
              <a:lvl1pPr marL="315693" indent="-315693" algn="l" defTabSz="847056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19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7643" indent="-262561" algn="l" defTabSz="847056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59603" indent="-209514" algn="l" defTabSz="847056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86259" indent="-209514" algn="l" defTabSz="847056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1340" indent="-209514" algn="l" defTabSz="847056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64165" indent="-212527" algn="l" defTabSz="850042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10" charset="0"/>
                <a:buChar char="–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14166" indent="-212527" algn="l" defTabSz="850042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10" charset="0"/>
                <a:buChar char="–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205" indent="-212527" algn="l" defTabSz="850042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10" charset="0"/>
                <a:buChar char="–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14221" indent="-212527" algn="l" defTabSz="850042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-110" charset="0"/>
                <a:buChar char="–"/>
                <a:defRPr sz="17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76745" lvl="3" indent="0">
                <a:buNone/>
              </a:pPr>
              <a:endParaRPr lang="en-US" kern="0" dirty="0">
                <a:solidFill>
                  <a:schemeClr val="tx2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27322" y="1289164"/>
              <a:ext cx="2820822" cy="2806123"/>
            </a:xfrm>
            <a:prstGeom prst="rect">
              <a:avLst/>
            </a:prstGeom>
          </p:spPr>
          <p:txBody>
            <a:bodyPr wrap="square" lIns="96744" tIns="48372" rIns="96744" bIns="48372">
              <a:spAutoFit/>
            </a:bodyPr>
            <a:lstStyle/>
            <a:p>
              <a:pPr marL="457200" lvl="2">
                <a:buClr>
                  <a:srgbClr val="FC4C02"/>
                </a:buClr>
              </a:pPr>
              <a:r>
                <a:rPr lang="en-US" sz="1600" kern="0" dirty="0" smtClean="0">
                  <a:cs typeface="Times New Roman" panose="02020603050405020304" pitchFamily="18" charset="0"/>
                </a:rPr>
                <a:t>Skilled Trades:</a:t>
              </a:r>
              <a:endParaRPr lang="en-US" sz="1600" kern="0" dirty="0">
                <a:cs typeface="Times New Roman" panose="02020603050405020304" pitchFamily="18" charset="0"/>
              </a:endParaRPr>
            </a:p>
            <a:p>
              <a:pPr lvl="2" indent="-457200">
                <a:buClr>
                  <a:srgbClr val="FC4C02"/>
                </a:buClr>
                <a:buFont typeface="Wingdings" panose="05000000000000000000" pitchFamily="2" charset="2"/>
                <a:buChar char="ü"/>
              </a:pPr>
              <a:r>
                <a:rPr lang="en-US" sz="1600" kern="0" dirty="0">
                  <a:cs typeface="Times New Roman" panose="02020603050405020304" pitchFamily="18" charset="0"/>
                </a:rPr>
                <a:t>Inside/Outside Machine Shops</a:t>
              </a:r>
            </a:p>
            <a:p>
              <a:pPr lvl="2" indent="-457200">
                <a:buClr>
                  <a:srgbClr val="FC4C02"/>
                </a:buClr>
                <a:buFont typeface="Wingdings" panose="05000000000000000000" pitchFamily="2" charset="2"/>
                <a:buChar char="ü"/>
              </a:pPr>
              <a:r>
                <a:rPr lang="en-US" sz="1600" kern="0" dirty="0">
                  <a:cs typeface="Times New Roman" panose="02020603050405020304" pitchFamily="18" charset="0"/>
                </a:rPr>
                <a:t>Rigging and Crane</a:t>
              </a:r>
            </a:p>
            <a:p>
              <a:pPr lvl="2" indent="-457200">
                <a:buClr>
                  <a:srgbClr val="FC4C02"/>
                </a:buClr>
                <a:buFont typeface="Wingdings" panose="05000000000000000000" pitchFamily="2" charset="2"/>
                <a:buChar char="ü"/>
              </a:pPr>
              <a:r>
                <a:rPr lang="en-US" sz="1600" kern="0" dirty="0">
                  <a:cs typeface="Times New Roman" panose="02020603050405020304" pitchFamily="18" charset="0"/>
                </a:rPr>
                <a:t>Sheet Metal</a:t>
              </a:r>
            </a:p>
            <a:p>
              <a:pPr lvl="2" indent="-457200">
                <a:buClr>
                  <a:srgbClr val="FC4C02"/>
                </a:buClr>
                <a:buFont typeface="Wingdings" panose="05000000000000000000" pitchFamily="2" charset="2"/>
                <a:buChar char="ü"/>
              </a:pPr>
              <a:r>
                <a:rPr lang="en-US" sz="1600" kern="0" dirty="0" smtClean="0">
                  <a:cs typeface="Times New Roman" panose="02020603050405020304" pitchFamily="18" charset="0"/>
                </a:rPr>
                <a:t>Structural/Plate Fitters</a:t>
              </a:r>
              <a:endParaRPr lang="en-US" sz="1600" kern="0" dirty="0">
                <a:cs typeface="Times New Roman" panose="02020603050405020304" pitchFamily="18" charset="0"/>
              </a:endParaRPr>
            </a:p>
            <a:p>
              <a:pPr lvl="2" indent="-457200">
                <a:buClr>
                  <a:srgbClr val="FC4C02"/>
                </a:buClr>
                <a:buFont typeface="Wingdings" panose="05000000000000000000" pitchFamily="2" charset="2"/>
                <a:buChar char="ü"/>
              </a:pPr>
              <a:r>
                <a:rPr lang="en-US" sz="1600" kern="0" dirty="0">
                  <a:cs typeface="Times New Roman" panose="02020603050405020304" pitchFamily="18" charset="0"/>
                </a:rPr>
                <a:t>Pipe </a:t>
              </a:r>
              <a:r>
                <a:rPr lang="en-US" sz="1600" kern="0" dirty="0" smtClean="0">
                  <a:cs typeface="Times New Roman" panose="02020603050405020304" pitchFamily="18" charset="0"/>
                </a:rPr>
                <a:t>Fitting</a:t>
              </a:r>
              <a:endParaRPr lang="en-US" sz="1600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2" indent="-457200">
                <a:buClr>
                  <a:srgbClr val="FC4C02"/>
                </a:buClr>
                <a:buFont typeface="Wingdings" panose="05000000000000000000" pitchFamily="2" charset="2"/>
                <a:buChar char="ü"/>
              </a:pPr>
              <a:r>
                <a:rPr lang="en-US" sz="1600" kern="0" dirty="0" smtClean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Boiler</a:t>
              </a:r>
              <a:endParaRPr lang="en-US" sz="1600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2" indent="-457200">
                <a:buClr>
                  <a:srgbClr val="FC4C02"/>
                </a:buClr>
                <a:buFont typeface="Wingdings" panose="05000000000000000000" pitchFamily="2" charset="2"/>
                <a:buChar char="ü"/>
              </a:pPr>
              <a:r>
                <a:rPr lang="en-US" sz="1600" kern="0" dirty="0" smtClean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Blacksmith</a:t>
              </a:r>
              <a:endParaRPr lang="en-US" sz="1600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2" indent="-457200">
                <a:buClr>
                  <a:srgbClr val="FC4C02"/>
                </a:buClr>
                <a:buFont typeface="Wingdings" panose="05000000000000000000" pitchFamily="2" charset="2"/>
                <a:buChar char="ü"/>
              </a:pPr>
              <a:r>
                <a:rPr lang="en-US" sz="1600" kern="0" dirty="0" smtClean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Electrical</a:t>
              </a:r>
              <a:endParaRPr lang="en-US" sz="1600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2" indent="-457200">
                <a:buClr>
                  <a:srgbClr val="FC4C02"/>
                </a:buClr>
                <a:buFont typeface="Wingdings" panose="05000000000000000000" pitchFamily="2" charset="2"/>
                <a:buChar char="ü"/>
              </a:pPr>
              <a:r>
                <a:rPr lang="en-US" sz="1600" b="1" dirty="0" smtClean="0">
                  <a:solidFill>
                    <a:schemeClr val="tx2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Welding</a:t>
              </a:r>
              <a:endParaRPr lang="en-US" sz="1600" b="1" dirty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2" indent="-457200">
                <a:buClr>
                  <a:srgbClr val="FC4C02"/>
                </a:buClr>
                <a:buFont typeface="Wingdings" panose="05000000000000000000" pitchFamily="2" charset="2"/>
                <a:buChar char="ü"/>
              </a:pPr>
              <a:r>
                <a:rPr lang="en-US" sz="1600" kern="0" dirty="0" smtClean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Carpentry</a:t>
              </a:r>
              <a:endParaRPr lang="en-US" sz="1600" kern="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4975" y="1353532"/>
            <a:ext cx="1491548" cy="115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423" y="1353532"/>
            <a:ext cx="1491547" cy="1152939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549" y="2587250"/>
            <a:ext cx="1491547" cy="1098107"/>
          </a:xfrm>
          <a:prstGeom prst="rect">
            <a:avLst/>
          </a:prstGeom>
          <a:ln>
            <a:noFill/>
          </a:ln>
        </p:spPr>
      </p:pic>
      <p:pic>
        <p:nvPicPr>
          <p:cNvPr id="14" name="Picture 2" descr="C:\Users\todd.hooks\Pictures\WASP\DSC0026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1400" y="3751278"/>
            <a:ext cx="1490309" cy="106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does it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940064" y="2060714"/>
            <a:ext cx="4060650" cy="3544786"/>
          </a:xfrm>
          <a:prstGeom prst="rect">
            <a:avLst/>
          </a:prstGeom>
        </p:spPr>
        <p:txBody>
          <a:bodyPr wrap="square" lIns="96744" tIns="48372" rIns="96744" bIns="48372">
            <a:spAutoFit/>
          </a:bodyPr>
          <a:lstStyle/>
          <a:p>
            <a:pPr marL="457200" lvl="2">
              <a:buClr>
                <a:srgbClr val="FC4C02"/>
              </a:buClr>
            </a:pPr>
            <a:r>
              <a:rPr lang="en-US" sz="1600" kern="0" dirty="0" smtClean="0">
                <a:cs typeface="Times New Roman" panose="02020603050405020304" pitchFamily="18" charset="0"/>
              </a:rPr>
              <a:t>Functional Roles:</a:t>
            </a:r>
            <a:endParaRPr lang="en-US" sz="1600" kern="0" dirty="0">
              <a:cs typeface="Times New Roman" panose="02020603050405020304" pitchFamily="18" charset="0"/>
            </a:endParaRP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r>
              <a:rPr lang="en-US" sz="1600" kern="0" dirty="0" smtClean="0">
                <a:cs typeface="Times New Roman" panose="02020603050405020304" pitchFamily="18" charset="0"/>
              </a:rPr>
              <a:t>Mechanical/Welding Engineering</a:t>
            </a: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r>
              <a:rPr lang="en-US" sz="1600" kern="0" dirty="0" smtClean="0">
                <a:cs typeface="Times New Roman" panose="02020603050405020304" pitchFamily="18" charset="0"/>
              </a:rPr>
              <a:t>Financial Analyst</a:t>
            </a: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r>
              <a:rPr lang="en-US" sz="1600" kern="0" dirty="0" smtClean="0">
                <a:cs typeface="Times New Roman" panose="02020603050405020304" pitchFamily="18" charset="0"/>
              </a:rPr>
              <a:t>Contract Administrators</a:t>
            </a: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r>
              <a:rPr lang="en-US" sz="1600" kern="0" dirty="0" smtClean="0">
                <a:cs typeface="Times New Roman" panose="02020603050405020304" pitchFamily="18" charset="0"/>
              </a:rPr>
              <a:t>Superintendents</a:t>
            </a: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r>
              <a:rPr lang="en-US" sz="1600" kern="0" dirty="0" smtClean="0">
                <a:cs typeface="Times New Roman" panose="02020603050405020304" pitchFamily="18" charset="0"/>
              </a:rPr>
              <a:t>Project/Program Managers</a:t>
            </a: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Material Planners</a:t>
            </a: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r>
              <a:rPr lang="en-US" sz="1600" b="1" dirty="0" smtClean="0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Quality Inspectors</a:t>
            </a: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Planners/Schedulers</a:t>
            </a: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Safety Inspectors</a:t>
            </a: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Procurement Analyst</a:t>
            </a: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endParaRPr lang="en-US" sz="1600" dirty="0" smtClean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indent="-457200">
              <a:buClr>
                <a:srgbClr val="FC4C02"/>
              </a:buClr>
              <a:buFont typeface="Wingdings" panose="05000000000000000000" pitchFamily="2" charset="2"/>
              <a:buChar char="ü"/>
            </a:pPr>
            <a:endParaRPr lang="en-US" sz="1600" kern="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8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STEM’s Role –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3" y="2113296"/>
            <a:ext cx="5430250" cy="39122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3965" y="4907523"/>
            <a:ext cx="3291840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8297" r="21379"/>
          <a:stretch/>
        </p:blipFill>
        <p:spPr>
          <a:xfrm>
            <a:off x="6216544" y="4907523"/>
            <a:ext cx="1863396" cy="1097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182" y="1512665"/>
            <a:ext cx="5060444" cy="32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STEM’s Role – Engineering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800" dirty="0"/>
              <a:t>I </a:t>
            </a:r>
            <a:r>
              <a:rPr lang="en-US" sz="2800" dirty="0" smtClean="0"/>
              <a:t>WISH I KNEW MORE MATH!!!</a:t>
            </a:r>
            <a:endParaRPr lang="en-US" sz="2800" dirty="0"/>
          </a:p>
        </p:txBody>
      </p:sp>
      <p:pic>
        <p:nvPicPr>
          <p:cNvPr id="20" name="Content Placeholder 17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621" b="55"/>
          <a:stretch/>
        </p:blipFill>
        <p:spPr>
          <a:xfrm>
            <a:off x="755650" y="2136332"/>
            <a:ext cx="5722603" cy="31944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888" y="1422253"/>
            <a:ext cx="3334471" cy="16932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648" y="3187315"/>
            <a:ext cx="2800949" cy="4705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861" y="3809088"/>
            <a:ext cx="2850522" cy="6990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074" y="4648184"/>
            <a:ext cx="2850523" cy="6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STEM’s Role – Program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1399C-B5EF-49C7-B81A-539AE2F27BD0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3" y="2460081"/>
            <a:ext cx="6221494" cy="316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39" y="2298812"/>
            <a:ext cx="5384702" cy="348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XCOLS" val="9"/>
  <p:tag name="MAXROWS" val="9"/>
  <p:tag name="MAXGUTTERROW" val="2"/>
  <p:tag name="MAXGUTTERCOL" val="2 cm"/>
  <p:tag name="GUIDEMETRICUNIT" val="cm"/>
  <p:tag name="MASTERLEFTMARGIN" val="59.8172"/>
  <p:tag name="MASTERTOPMARGIN" val="127.5"/>
  <p:tag name="MASTERBOTTOMMARGIN" val="59.5276"/>
  <p:tag name="MASTERRIGHTMARGIN" val="19.748"/>
  <p:tag name="CUSTMASTERLEFTMARGIN" val="59.8172"/>
  <p:tag name="CUSTMASTERTOPMARGIN" val="127.5"/>
  <p:tag name="CUSTMASTERBOTTOMMARGIN" val="59.5276"/>
  <p:tag name="CUSTMASTERRIGHTMARGIN" val="19.748"/>
  <p:tag name="GUIDESAPPLIEDTO" val="2"/>
  <p:tag name="TITLETOPMARGIN" val="34.6502"/>
  <p:tag name="TITLEBOTTOMMARGIN" val="99.42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20.6929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.7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3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0.3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70.0787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0.7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1"/>
  <p:tag name="GUTTERCOL" val="1.4 cm"/>
  <p:tag name="GUTTERROW" val="0.7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3"/>
  <p:tag name="GUIDEROWS" val="1"/>
  <p:tag name="GUTTERCOL" val="0.7 cm"/>
  <p:tag name="GUTTERROW" val=".3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5"/>
  <p:tag name="GUIDEROWS" val="1"/>
  <p:tag name="GUTTERCOL" val="0.7 cm"/>
  <p:tag name="GUTTERROW" val=".3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1"/>
  <p:tag name="GUIDEROWS" val="1"/>
  <p:tag name="GUTTERCOL" val="1.4 cm"/>
  <p:tag name="GUTTERROW" val="0.7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27.5591"/>
  <p:tag name="MASTERLEFTMARGIN" val="59.5276"/>
  <p:tag name="MASTERRIGHTMARGIN" val="19.8425"/>
  <p:tag name="MASTERBOTTOMMARGIN" val="59.5276"/>
  <p:tag name="CUSTMASTERTOPMARGIN" val="113.3858"/>
  <p:tag name="CUSTMASTERLEFTMARGIN" val="56.6929"/>
  <p:tag name="CUSTMASTERRIGHTMARGIN" val="19.8425"/>
  <p:tag name="CUSTMASTERBOTTOMMARGIN" val="59.5276"/>
  <p:tag name="GUIDECOLS" val="2"/>
  <p:tag name="GUIDEROWS" val="2"/>
  <p:tag name="GUTTERCOL" val="1.4 cm"/>
  <p:tag name="GUTTERROW" val="0.7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56.6929"/>
  <p:tag name="CUSTMASTERRIGHTMARGIN" val="42.5197"/>
  <p:tag name="CUSTMASTERBOTTOMMARGIN" val="59.5276"/>
  <p:tag name="GUIDECOLS" val="1"/>
  <p:tag name="GUIDEROWS" val="1"/>
  <p:tag name="GUTTERCOL" val="1.7 cm"/>
  <p:tag name="GUTTERROW" val="0.7 cm"/>
  <p:tag name="GUIDESAPPLIEDTO" val="2"/>
  <p:tag name="MASTERLEFTMARGIN" val="59.8173"/>
  <p:tag name="MASTERRIGHTMARGIN" val="59.6724"/>
  <p:tag name="MASTERTOPMARGIN" val="113.3858"/>
  <p:tag name="MASTERBOTTOMMARGIN" val="59.5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1.5 cm"/>
  <p:tag name="GUTTERROW" val="0.5 cm"/>
  <p:tag name="GUIDESAPPLIEDTO" val="2"/>
  <p:tag name="MASTERLEFTMARGIN" val="36.36"/>
  <p:tag name="MASTERRIGHTMARGIN" val="36.36"/>
  <p:tag name="MASTERTOPMARGIN" val="122"/>
  <p:tag name="MASTERBOTTOMMARGIN" val="122"/>
</p:tagLst>
</file>

<file path=ppt/theme/theme1.xml><?xml version="1.0" encoding="utf-8"?>
<a:theme xmlns:a="http://schemas.openxmlformats.org/drawingml/2006/main" name="BAE Systems">
  <a:themeElements>
    <a:clrScheme name="BAE Systems">
      <a:dk1>
        <a:srgbClr val="2D3033"/>
      </a:dk1>
      <a:lt1>
        <a:srgbClr val="FFFFFF"/>
      </a:lt1>
      <a:dk2>
        <a:srgbClr val="FC4C02"/>
      </a:dk2>
      <a:lt2>
        <a:srgbClr val="E9E4E1"/>
      </a:lt2>
      <a:accent1>
        <a:srgbClr val="6C6460"/>
      </a:accent1>
      <a:accent2>
        <a:srgbClr val="DCA366"/>
      </a:accent2>
      <a:accent3>
        <a:srgbClr val="007383"/>
      </a:accent3>
      <a:accent4>
        <a:srgbClr val="00405E"/>
      </a:accent4>
      <a:accent5>
        <a:srgbClr val="4D394F"/>
      </a:accent5>
      <a:accent6>
        <a:srgbClr val="F0B323"/>
      </a:accent6>
      <a:hlink>
        <a:srgbClr val="3D4146"/>
      </a:hlink>
      <a:folHlink>
        <a:srgbClr val="3D4146"/>
      </a:folHlink>
    </a:clrScheme>
    <a:fontScheme name="_BAE Systems Ne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X9 Proprietary Inc. U.S. 2021 PPT Template" id="{57B5C3E6-3A02-418B-A955-DAD043029E72}" vid="{E09E721B-74EF-4B89-9A3A-BCB08CA1E1C0}"/>
    </a:ext>
  </a:extLst>
</a:theme>
</file>

<file path=ppt/theme/theme2.xml><?xml version="1.0" encoding="utf-8"?>
<a:theme xmlns:a="http://schemas.openxmlformats.org/drawingml/2006/main" name="Office Theme">
  <a:themeElements>
    <a:clrScheme name="_BAE Systems">
      <a:dk1>
        <a:srgbClr val="404146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6464FF"/>
      </a:hlink>
      <a:folHlink>
        <a:srgbClr val="C850C8"/>
      </a:folHlink>
    </a:clrScheme>
    <a:fontScheme name="BA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_BAE Systems">
      <a:dk1>
        <a:srgbClr val="404146"/>
      </a:dk1>
      <a:lt1>
        <a:srgbClr val="FFFFFF"/>
      </a:lt1>
      <a:dk2>
        <a:srgbClr val="404146"/>
      </a:dk2>
      <a:lt2>
        <a:srgbClr val="FFFFFF"/>
      </a:lt2>
      <a:accent1>
        <a:srgbClr val="D0D3D4"/>
      </a:accent1>
      <a:accent2>
        <a:srgbClr val="FC4C02"/>
      </a:accent2>
      <a:accent3>
        <a:srgbClr val="F0B323"/>
      </a:accent3>
      <a:accent4>
        <a:srgbClr val="615E9B"/>
      </a:accent4>
      <a:accent5>
        <a:srgbClr val="D9C0A9"/>
      </a:accent5>
      <a:accent6>
        <a:srgbClr val="01426A"/>
      </a:accent6>
      <a:hlink>
        <a:srgbClr val="6464FF"/>
      </a:hlink>
      <a:folHlink>
        <a:srgbClr val="C850C8"/>
      </a:folHlink>
    </a:clrScheme>
    <a:fontScheme name="_BAE System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 Proprietary Inc. U.S. 2021 PPT Template</Template>
  <TotalTime>940</TotalTime>
  <Words>444</Words>
  <Application>Microsoft Office PowerPoint</Application>
  <PresentationFormat>Widescreen</PresentationFormat>
  <Paragraphs>111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 Light</vt:lpstr>
      <vt:lpstr>Courier New</vt:lpstr>
      <vt:lpstr>Tahoma</vt:lpstr>
      <vt:lpstr>Tahoma</vt:lpstr>
      <vt:lpstr>Times New Roman</vt:lpstr>
      <vt:lpstr>Wingdings</vt:lpstr>
      <vt:lpstr>BAE Systems</vt:lpstr>
      <vt:lpstr>BAE Systems Ship Repair</vt:lpstr>
      <vt:lpstr>Agenda</vt:lpstr>
      <vt:lpstr>   Mike Scibelli    Program Manager</vt:lpstr>
      <vt:lpstr>What We Do</vt:lpstr>
      <vt:lpstr>Where we do it</vt:lpstr>
      <vt:lpstr>Who does it</vt:lpstr>
      <vt:lpstr>STEM’s Role – Engineering</vt:lpstr>
      <vt:lpstr>STEM’s Role – Engineering</vt:lpstr>
      <vt:lpstr>STEM’s Role – Program Management</vt:lpstr>
    </vt:vector>
  </TitlesOfParts>
  <Manager/>
  <Company>BAE Systems,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Ship Repair Overview</dc:title>
  <dc:creator>Scibelli, Michael J (US)</dc:creator>
  <cp:lastModifiedBy>Scibelli, Michael J (US)</cp:lastModifiedBy>
  <cp:revision>48</cp:revision>
  <dcterms:created xsi:type="dcterms:W3CDTF">2021-05-28T16:54:48Z</dcterms:created>
  <dcterms:modified xsi:type="dcterms:W3CDTF">2022-03-31T21:46:32Z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 Version">
    <vt:lpwstr>1.1.3 US</vt:lpwstr>
  </property>
</Properties>
</file>